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7" r:id="rId3"/>
    <p:sldId id="258" r:id="rId4"/>
    <p:sldId id="259" r:id="rId5"/>
    <p:sldId id="260" r:id="rId6"/>
    <p:sldId id="262" r:id="rId7"/>
    <p:sldId id="263" r:id="rId8"/>
    <p:sldId id="264" r:id="rId9"/>
    <p:sldId id="261" r:id="rId10"/>
    <p:sldId id="268" r:id="rId11"/>
    <p:sldId id="274" r:id="rId12"/>
    <p:sldId id="275" r:id="rId13"/>
    <p:sldId id="265" r:id="rId14"/>
    <p:sldId id="266" r:id="rId15"/>
    <p:sldId id="267" r:id="rId16"/>
    <p:sldId id="269" r:id="rId17"/>
    <p:sldId id="270" r:id="rId18"/>
    <p:sldId id="271" r:id="rId19"/>
    <p:sldId id="272"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ACAA12-270A-08C1-69CC-A0D8BE30D5E8}" v="2" dt="2025-04-23T19:15:39.281"/>
    <p1510:client id="{C384B8B6-BB03-4767-B031-7ABF8AB71BE7}" v="542" dt="2025-04-24T00:30:36.940"/>
    <p1510:client id="{DDFC4CF2-06D5-32C7-6AF0-1F376DF084D4}" v="1294" dt="2025-04-24T00:55:30.693"/>
    <p1510:client id="{E427C3CA-1218-EA9D-7D36-EB48E180BFA5}" v="6" dt="2025-04-23T23:00:39.2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diagrams/_rels/data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82F91E-2426-4778-AB57-9D6F93FD961E}"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1B64590B-1E0A-43B2-940C-119D631D35FE}">
      <dgm:prSet/>
      <dgm:spPr/>
      <dgm:t>
        <a:bodyPr/>
        <a:lstStyle/>
        <a:p>
          <a:r>
            <a:rPr lang="en-GB"/>
            <a:t>Introduction</a:t>
          </a:r>
          <a:endParaRPr lang="en-US"/>
        </a:p>
      </dgm:t>
    </dgm:pt>
    <dgm:pt modelId="{FF878E98-843D-483C-BC9C-DAC183C47BA9}" type="parTrans" cxnId="{38CCB04B-F88E-44EC-9B76-FD4BC20F3C51}">
      <dgm:prSet/>
      <dgm:spPr/>
      <dgm:t>
        <a:bodyPr/>
        <a:lstStyle/>
        <a:p>
          <a:endParaRPr lang="en-US"/>
        </a:p>
      </dgm:t>
    </dgm:pt>
    <dgm:pt modelId="{1E6BC36A-A0A1-42B1-B5D2-72D6C056D3F5}" type="sibTrans" cxnId="{38CCB04B-F88E-44EC-9B76-FD4BC20F3C51}">
      <dgm:prSet/>
      <dgm:spPr/>
      <dgm:t>
        <a:bodyPr/>
        <a:lstStyle/>
        <a:p>
          <a:endParaRPr lang="en-US"/>
        </a:p>
      </dgm:t>
    </dgm:pt>
    <dgm:pt modelId="{81523ED9-800D-416B-ACEC-CB957022C76E}">
      <dgm:prSet/>
      <dgm:spPr/>
      <dgm:t>
        <a:bodyPr/>
        <a:lstStyle/>
        <a:p>
          <a:r>
            <a:rPr lang="en-GB"/>
            <a:t>Scenario</a:t>
          </a:r>
          <a:endParaRPr lang="en-US"/>
        </a:p>
      </dgm:t>
    </dgm:pt>
    <dgm:pt modelId="{A365B640-3F62-4AB6-80F2-267686CED926}" type="parTrans" cxnId="{7F1A10F3-19DB-449B-B354-68BDD642BDFD}">
      <dgm:prSet/>
      <dgm:spPr/>
      <dgm:t>
        <a:bodyPr/>
        <a:lstStyle/>
        <a:p>
          <a:endParaRPr lang="en-US"/>
        </a:p>
      </dgm:t>
    </dgm:pt>
    <dgm:pt modelId="{FCF940C0-7DB3-4A6D-8081-870A55F5EF98}" type="sibTrans" cxnId="{7F1A10F3-19DB-449B-B354-68BDD642BDFD}">
      <dgm:prSet/>
      <dgm:spPr/>
      <dgm:t>
        <a:bodyPr/>
        <a:lstStyle/>
        <a:p>
          <a:endParaRPr lang="en-US"/>
        </a:p>
      </dgm:t>
    </dgm:pt>
    <dgm:pt modelId="{4F114EC9-3ED4-4F40-965A-BAC324747B6D}">
      <dgm:prSet/>
      <dgm:spPr/>
      <dgm:t>
        <a:bodyPr/>
        <a:lstStyle/>
        <a:p>
          <a:r>
            <a:rPr lang="en-GB"/>
            <a:t>Entities</a:t>
          </a:r>
          <a:endParaRPr lang="en-US"/>
        </a:p>
      </dgm:t>
    </dgm:pt>
    <dgm:pt modelId="{F16F512E-8CA7-4454-891A-F26CF71C20F9}" type="parTrans" cxnId="{D226A8C9-9A60-421E-9B0A-566886543BAE}">
      <dgm:prSet/>
      <dgm:spPr/>
      <dgm:t>
        <a:bodyPr/>
        <a:lstStyle/>
        <a:p>
          <a:endParaRPr lang="en-US"/>
        </a:p>
      </dgm:t>
    </dgm:pt>
    <dgm:pt modelId="{4F1B8BC5-7A02-427F-82BE-08020E2447BF}" type="sibTrans" cxnId="{D226A8C9-9A60-421E-9B0A-566886543BAE}">
      <dgm:prSet/>
      <dgm:spPr/>
      <dgm:t>
        <a:bodyPr/>
        <a:lstStyle/>
        <a:p>
          <a:endParaRPr lang="en-US"/>
        </a:p>
      </dgm:t>
    </dgm:pt>
    <dgm:pt modelId="{96DF4A56-59BC-4FA1-91F2-59091890DAE2}">
      <dgm:prSet/>
      <dgm:spPr/>
      <dgm:t>
        <a:bodyPr/>
        <a:lstStyle/>
        <a:p>
          <a:r>
            <a:rPr lang="en-GB"/>
            <a:t>Relationships</a:t>
          </a:r>
          <a:endParaRPr lang="en-US"/>
        </a:p>
      </dgm:t>
    </dgm:pt>
    <dgm:pt modelId="{32B9D5A7-B15D-4238-8E80-F8BD8B91CF0C}" type="parTrans" cxnId="{7E1F7531-531F-4687-AD5C-EBFF022C1B9C}">
      <dgm:prSet/>
      <dgm:spPr/>
      <dgm:t>
        <a:bodyPr/>
        <a:lstStyle/>
        <a:p>
          <a:endParaRPr lang="en-US"/>
        </a:p>
      </dgm:t>
    </dgm:pt>
    <dgm:pt modelId="{82E162C5-7B58-49DA-A566-7FA51D80AAE3}" type="sibTrans" cxnId="{7E1F7531-531F-4687-AD5C-EBFF022C1B9C}">
      <dgm:prSet/>
      <dgm:spPr/>
      <dgm:t>
        <a:bodyPr/>
        <a:lstStyle/>
        <a:p>
          <a:endParaRPr lang="en-US"/>
        </a:p>
      </dgm:t>
    </dgm:pt>
    <dgm:pt modelId="{97B091DB-621F-4635-AE83-8C166E873BA0}">
      <dgm:prSet/>
      <dgm:spPr/>
      <dgm:t>
        <a:bodyPr/>
        <a:lstStyle/>
        <a:p>
          <a:r>
            <a:rPr lang="en-GB"/>
            <a:t>EER Model</a:t>
          </a:r>
          <a:endParaRPr lang="en-US"/>
        </a:p>
      </dgm:t>
    </dgm:pt>
    <dgm:pt modelId="{33FA67BC-5A01-4B12-82B7-BD1E734AB54E}" type="parTrans" cxnId="{9E650F69-D8A4-40EA-94A8-A31139A3AA0A}">
      <dgm:prSet/>
      <dgm:spPr/>
      <dgm:t>
        <a:bodyPr/>
        <a:lstStyle/>
        <a:p>
          <a:endParaRPr lang="en-US"/>
        </a:p>
      </dgm:t>
    </dgm:pt>
    <dgm:pt modelId="{7B724EAF-CA9B-4507-9F6A-952359B36BB9}" type="sibTrans" cxnId="{9E650F69-D8A4-40EA-94A8-A31139A3AA0A}">
      <dgm:prSet/>
      <dgm:spPr/>
      <dgm:t>
        <a:bodyPr/>
        <a:lstStyle/>
        <a:p>
          <a:endParaRPr lang="en-US"/>
        </a:p>
      </dgm:t>
    </dgm:pt>
    <dgm:pt modelId="{248B165D-C0F1-43E5-8844-BBC23E433BE7}">
      <dgm:prSet/>
      <dgm:spPr/>
      <dgm:t>
        <a:bodyPr/>
        <a:lstStyle/>
        <a:p>
          <a:r>
            <a:rPr lang="en-GB"/>
            <a:t>Generalization</a:t>
          </a:r>
          <a:endParaRPr lang="en-US"/>
        </a:p>
      </dgm:t>
    </dgm:pt>
    <dgm:pt modelId="{E052B809-BE5F-4CF4-BD0E-C72F7A14B023}" type="parTrans" cxnId="{FEB3369E-3E69-4565-91C3-E7A3C4899D03}">
      <dgm:prSet/>
      <dgm:spPr/>
      <dgm:t>
        <a:bodyPr/>
        <a:lstStyle/>
        <a:p>
          <a:endParaRPr lang="en-US"/>
        </a:p>
      </dgm:t>
    </dgm:pt>
    <dgm:pt modelId="{1D9B5688-868A-4143-9DD6-5C4BD360C95A}" type="sibTrans" cxnId="{FEB3369E-3E69-4565-91C3-E7A3C4899D03}">
      <dgm:prSet/>
      <dgm:spPr/>
      <dgm:t>
        <a:bodyPr/>
        <a:lstStyle/>
        <a:p>
          <a:endParaRPr lang="en-US"/>
        </a:p>
      </dgm:t>
    </dgm:pt>
    <dgm:pt modelId="{AADFA840-67BF-44FD-9958-4E85FB4F019D}">
      <dgm:prSet/>
      <dgm:spPr/>
      <dgm:t>
        <a:bodyPr/>
        <a:lstStyle/>
        <a:p>
          <a:r>
            <a:rPr lang="en-GB"/>
            <a:t>Specialization</a:t>
          </a:r>
          <a:endParaRPr lang="en-US"/>
        </a:p>
      </dgm:t>
    </dgm:pt>
    <dgm:pt modelId="{96BF5D96-845D-4BB6-8601-2DC0AA528ACA}" type="parTrans" cxnId="{BA4D9F6D-B977-4AB7-A138-2C60606066FF}">
      <dgm:prSet/>
      <dgm:spPr/>
      <dgm:t>
        <a:bodyPr/>
        <a:lstStyle/>
        <a:p>
          <a:endParaRPr lang="en-US"/>
        </a:p>
      </dgm:t>
    </dgm:pt>
    <dgm:pt modelId="{5AEE72AA-80FF-4585-AA4F-8B2E2D6F5A32}" type="sibTrans" cxnId="{BA4D9F6D-B977-4AB7-A138-2C60606066FF}">
      <dgm:prSet/>
      <dgm:spPr/>
      <dgm:t>
        <a:bodyPr/>
        <a:lstStyle/>
        <a:p>
          <a:endParaRPr lang="en-US"/>
        </a:p>
      </dgm:t>
    </dgm:pt>
    <dgm:pt modelId="{251D262F-8927-444B-88FE-58CCE5065792}">
      <dgm:prSet/>
      <dgm:spPr/>
      <dgm:t>
        <a:bodyPr/>
        <a:lstStyle/>
        <a:p>
          <a:r>
            <a:rPr lang="en-GB"/>
            <a:t>Queries</a:t>
          </a:r>
          <a:endParaRPr lang="en-US"/>
        </a:p>
      </dgm:t>
    </dgm:pt>
    <dgm:pt modelId="{62B02E18-1951-4ADE-A11B-7C718B5F14E6}" type="parTrans" cxnId="{F4E7A4D7-F3C6-46D1-A949-1A4639F6D721}">
      <dgm:prSet/>
      <dgm:spPr/>
      <dgm:t>
        <a:bodyPr/>
        <a:lstStyle/>
        <a:p>
          <a:endParaRPr lang="en-US"/>
        </a:p>
      </dgm:t>
    </dgm:pt>
    <dgm:pt modelId="{EA457C23-2AB5-4E6C-BA36-AEC11D60770D}" type="sibTrans" cxnId="{F4E7A4D7-F3C6-46D1-A949-1A4639F6D721}">
      <dgm:prSet/>
      <dgm:spPr/>
      <dgm:t>
        <a:bodyPr/>
        <a:lstStyle/>
        <a:p>
          <a:endParaRPr lang="en-US"/>
        </a:p>
      </dgm:t>
    </dgm:pt>
    <dgm:pt modelId="{597D1A87-5C81-4302-8EE9-98BCB201FA42}">
      <dgm:prSet/>
      <dgm:spPr/>
      <dgm:t>
        <a:bodyPr/>
        <a:lstStyle/>
        <a:p>
          <a:r>
            <a:rPr lang="en-GB"/>
            <a:t>Limitations &amp; Lessons Learnt</a:t>
          </a:r>
          <a:endParaRPr lang="en-US"/>
        </a:p>
      </dgm:t>
    </dgm:pt>
    <dgm:pt modelId="{C7840C62-DE59-4553-8BC6-F5DE9E0B031F}" type="parTrans" cxnId="{A146F3F0-520B-47DE-90B9-AE5DBBE74154}">
      <dgm:prSet/>
      <dgm:spPr/>
      <dgm:t>
        <a:bodyPr/>
        <a:lstStyle/>
        <a:p>
          <a:endParaRPr lang="en-US"/>
        </a:p>
      </dgm:t>
    </dgm:pt>
    <dgm:pt modelId="{262761F7-155B-4293-8AF9-34A7BA941C8B}" type="sibTrans" cxnId="{A146F3F0-520B-47DE-90B9-AE5DBBE74154}">
      <dgm:prSet/>
      <dgm:spPr/>
      <dgm:t>
        <a:bodyPr/>
        <a:lstStyle/>
        <a:p>
          <a:endParaRPr lang="en-US"/>
        </a:p>
      </dgm:t>
    </dgm:pt>
    <dgm:pt modelId="{3EBB4F3F-F09E-480C-8FEB-6FEF99305EA9}">
      <dgm:prSet/>
      <dgm:spPr/>
      <dgm:t>
        <a:bodyPr/>
        <a:lstStyle/>
        <a:p>
          <a:r>
            <a:rPr lang="en-GB"/>
            <a:t>Conclusion</a:t>
          </a:r>
          <a:endParaRPr lang="en-US"/>
        </a:p>
      </dgm:t>
    </dgm:pt>
    <dgm:pt modelId="{FDE7DCB7-2848-48D5-B379-B901D812A712}" type="parTrans" cxnId="{75E149E1-2D0F-4191-85A2-BE54D1BD644B}">
      <dgm:prSet/>
      <dgm:spPr/>
      <dgm:t>
        <a:bodyPr/>
        <a:lstStyle/>
        <a:p>
          <a:endParaRPr lang="en-US"/>
        </a:p>
      </dgm:t>
    </dgm:pt>
    <dgm:pt modelId="{A14FA4F2-6E17-4757-A37F-BE42C9D18345}" type="sibTrans" cxnId="{75E149E1-2D0F-4191-85A2-BE54D1BD644B}">
      <dgm:prSet/>
      <dgm:spPr/>
      <dgm:t>
        <a:bodyPr/>
        <a:lstStyle/>
        <a:p>
          <a:endParaRPr lang="en-US"/>
        </a:p>
      </dgm:t>
    </dgm:pt>
    <dgm:pt modelId="{6C4534F9-B76C-4BF0-AE8E-CF926BC07311}" type="pres">
      <dgm:prSet presAssocID="{9882F91E-2426-4778-AB57-9D6F93FD961E}" presName="Name0" presStyleCnt="0">
        <dgm:presLayoutVars>
          <dgm:dir/>
          <dgm:resizeHandles val="exact"/>
        </dgm:presLayoutVars>
      </dgm:prSet>
      <dgm:spPr/>
    </dgm:pt>
    <dgm:pt modelId="{AFCCEB63-4EAD-4EC5-BC3C-7C0D4AB89874}" type="pres">
      <dgm:prSet presAssocID="{1B64590B-1E0A-43B2-940C-119D631D35FE}" presName="node" presStyleLbl="node1" presStyleIdx="0" presStyleCnt="10">
        <dgm:presLayoutVars>
          <dgm:bulletEnabled val="1"/>
        </dgm:presLayoutVars>
      </dgm:prSet>
      <dgm:spPr/>
    </dgm:pt>
    <dgm:pt modelId="{3FBF91CF-771A-4F99-A541-72AB757377B7}" type="pres">
      <dgm:prSet presAssocID="{1E6BC36A-A0A1-42B1-B5D2-72D6C056D3F5}" presName="sibTrans" presStyleLbl="sibTrans1D1" presStyleIdx="0" presStyleCnt="9"/>
      <dgm:spPr/>
    </dgm:pt>
    <dgm:pt modelId="{42977A80-6273-42B6-9AD9-6EEE5574781F}" type="pres">
      <dgm:prSet presAssocID="{1E6BC36A-A0A1-42B1-B5D2-72D6C056D3F5}" presName="connectorText" presStyleLbl="sibTrans1D1" presStyleIdx="0" presStyleCnt="9"/>
      <dgm:spPr/>
    </dgm:pt>
    <dgm:pt modelId="{A36D8EC8-5D2C-4311-A48F-6130D168329A}" type="pres">
      <dgm:prSet presAssocID="{81523ED9-800D-416B-ACEC-CB957022C76E}" presName="node" presStyleLbl="node1" presStyleIdx="1" presStyleCnt="10">
        <dgm:presLayoutVars>
          <dgm:bulletEnabled val="1"/>
        </dgm:presLayoutVars>
      </dgm:prSet>
      <dgm:spPr/>
    </dgm:pt>
    <dgm:pt modelId="{6C6C785D-F5D2-445E-8C64-B74EF7F49066}" type="pres">
      <dgm:prSet presAssocID="{FCF940C0-7DB3-4A6D-8081-870A55F5EF98}" presName="sibTrans" presStyleLbl="sibTrans1D1" presStyleIdx="1" presStyleCnt="9"/>
      <dgm:spPr/>
    </dgm:pt>
    <dgm:pt modelId="{A82C1369-E388-4E55-808F-092BAFE96D42}" type="pres">
      <dgm:prSet presAssocID="{FCF940C0-7DB3-4A6D-8081-870A55F5EF98}" presName="connectorText" presStyleLbl="sibTrans1D1" presStyleIdx="1" presStyleCnt="9"/>
      <dgm:spPr/>
    </dgm:pt>
    <dgm:pt modelId="{DCFA6B67-D913-43DD-975C-CA71E7BC4560}" type="pres">
      <dgm:prSet presAssocID="{4F114EC9-3ED4-4F40-965A-BAC324747B6D}" presName="node" presStyleLbl="node1" presStyleIdx="2" presStyleCnt="10">
        <dgm:presLayoutVars>
          <dgm:bulletEnabled val="1"/>
        </dgm:presLayoutVars>
      </dgm:prSet>
      <dgm:spPr/>
    </dgm:pt>
    <dgm:pt modelId="{03E7C99C-4294-44F0-9ED0-8F0FE0052305}" type="pres">
      <dgm:prSet presAssocID="{4F1B8BC5-7A02-427F-82BE-08020E2447BF}" presName="sibTrans" presStyleLbl="sibTrans1D1" presStyleIdx="2" presStyleCnt="9"/>
      <dgm:spPr/>
    </dgm:pt>
    <dgm:pt modelId="{5EDC7BA4-4594-4130-8DD5-9348CE7CC59B}" type="pres">
      <dgm:prSet presAssocID="{4F1B8BC5-7A02-427F-82BE-08020E2447BF}" presName="connectorText" presStyleLbl="sibTrans1D1" presStyleIdx="2" presStyleCnt="9"/>
      <dgm:spPr/>
    </dgm:pt>
    <dgm:pt modelId="{B2F3958A-EDD7-4126-B580-D9EE2E6DF2E7}" type="pres">
      <dgm:prSet presAssocID="{96DF4A56-59BC-4FA1-91F2-59091890DAE2}" presName="node" presStyleLbl="node1" presStyleIdx="3" presStyleCnt="10">
        <dgm:presLayoutVars>
          <dgm:bulletEnabled val="1"/>
        </dgm:presLayoutVars>
      </dgm:prSet>
      <dgm:spPr/>
    </dgm:pt>
    <dgm:pt modelId="{1C28A35A-692C-414B-8EB2-C1A2C8324CF6}" type="pres">
      <dgm:prSet presAssocID="{82E162C5-7B58-49DA-A566-7FA51D80AAE3}" presName="sibTrans" presStyleLbl="sibTrans1D1" presStyleIdx="3" presStyleCnt="9"/>
      <dgm:spPr/>
    </dgm:pt>
    <dgm:pt modelId="{85D242E7-340C-48EF-AC69-BC6927CA9CE8}" type="pres">
      <dgm:prSet presAssocID="{82E162C5-7B58-49DA-A566-7FA51D80AAE3}" presName="connectorText" presStyleLbl="sibTrans1D1" presStyleIdx="3" presStyleCnt="9"/>
      <dgm:spPr/>
    </dgm:pt>
    <dgm:pt modelId="{7E0F68BF-295F-4440-AF10-46029D15DFB6}" type="pres">
      <dgm:prSet presAssocID="{97B091DB-621F-4635-AE83-8C166E873BA0}" presName="node" presStyleLbl="node1" presStyleIdx="4" presStyleCnt="10">
        <dgm:presLayoutVars>
          <dgm:bulletEnabled val="1"/>
        </dgm:presLayoutVars>
      </dgm:prSet>
      <dgm:spPr/>
    </dgm:pt>
    <dgm:pt modelId="{2E5EC89B-A99A-4197-B3AC-34B813877B2C}" type="pres">
      <dgm:prSet presAssocID="{7B724EAF-CA9B-4507-9F6A-952359B36BB9}" presName="sibTrans" presStyleLbl="sibTrans1D1" presStyleIdx="4" presStyleCnt="9"/>
      <dgm:spPr/>
    </dgm:pt>
    <dgm:pt modelId="{95A27FCE-BD59-4770-8692-FB8E9358B10D}" type="pres">
      <dgm:prSet presAssocID="{7B724EAF-CA9B-4507-9F6A-952359B36BB9}" presName="connectorText" presStyleLbl="sibTrans1D1" presStyleIdx="4" presStyleCnt="9"/>
      <dgm:spPr/>
    </dgm:pt>
    <dgm:pt modelId="{D287182D-5EE4-4D54-88B5-E3E9573C9CD1}" type="pres">
      <dgm:prSet presAssocID="{248B165D-C0F1-43E5-8844-BBC23E433BE7}" presName="node" presStyleLbl="node1" presStyleIdx="5" presStyleCnt="10">
        <dgm:presLayoutVars>
          <dgm:bulletEnabled val="1"/>
        </dgm:presLayoutVars>
      </dgm:prSet>
      <dgm:spPr/>
    </dgm:pt>
    <dgm:pt modelId="{55CC47D9-2FFC-4A0F-A3FE-4AFC0A92EED4}" type="pres">
      <dgm:prSet presAssocID="{1D9B5688-868A-4143-9DD6-5C4BD360C95A}" presName="sibTrans" presStyleLbl="sibTrans1D1" presStyleIdx="5" presStyleCnt="9"/>
      <dgm:spPr/>
    </dgm:pt>
    <dgm:pt modelId="{7F16DC4D-8608-4128-B960-F5C1C402871C}" type="pres">
      <dgm:prSet presAssocID="{1D9B5688-868A-4143-9DD6-5C4BD360C95A}" presName="connectorText" presStyleLbl="sibTrans1D1" presStyleIdx="5" presStyleCnt="9"/>
      <dgm:spPr/>
    </dgm:pt>
    <dgm:pt modelId="{D896BBF7-E5F9-40D1-8381-8F63A63B5F96}" type="pres">
      <dgm:prSet presAssocID="{AADFA840-67BF-44FD-9958-4E85FB4F019D}" presName="node" presStyleLbl="node1" presStyleIdx="6" presStyleCnt="10">
        <dgm:presLayoutVars>
          <dgm:bulletEnabled val="1"/>
        </dgm:presLayoutVars>
      </dgm:prSet>
      <dgm:spPr/>
    </dgm:pt>
    <dgm:pt modelId="{A7950327-F271-4D79-B7AF-1B9EBFC3582E}" type="pres">
      <dgm:prSet presAssocID="{5AEE72AA-80FF-4585-AA4F-8B2E2D6F5A32}" presName="sibTrans" presStyleLbl="sibTrans1D1" presStyleIdx="6" presStyleCnt="9"/>
      <dgm:spPr/>
    </dgm:pt>
    <dgm:pt modelId="{33984DC0-A890-4EDB-9A3A-2CABC598AF9C}" type="pres">
      <dgm:prSet presAssocID="{5AEE72AA-80FF-4585-AA4F-8B2E2D6F5A32}" presName="connectorText" presStyleLbl="sibTrans1D1" presStyleIdx="6" presStyleCnt="9"/>
      <dgm:spPr/>
    </dgm:pt>
    <dgm:pt modelId="{7A21CEC2-3177-466A-97AC-A2D980B485F9}" type="pres">
      <dgm:prSet presAssocID="{251D262F-8927-444B-88FE-58CCE5065792}" presName="node" presStyleLbl="node1" presStyleIdx="7" presStyleCnt="10">
        <dgm:presLayoutVars>
          <dgm:bulletEnabled val="1"/>
        </dgm:presLayoutVars>
      </dgm:prSet>
      <dgm:spPr/>
    </dgm:pt>
    <dgm:pt modelId="{A3FFCED3-BAD6-4BA1-8802-D1FFC2B5ED95}" type="pres">
      <dgm:prSet presAssocID="{EA457C23-2AB5-4E6C-BA36-AEC11D60770D}" presName="sibTrans" presStyleLbl="sibTrans1D1" presStyleIdx="7" presStyleCnt="9"/>
      <dgm:spPr/>
    </dgm:pt>
    <dgm:pt modelId="{21B19A3B-A80E-452A-B94E-DDC33A3761E6}" type="pres">
      <dgm:prSet presAssocID="{EA457C23-2AB5-4E6C-BA36-AEC11D60770D}" presName="connectorText" presStyleLbl="sibTrans1D1" presStyleIdx="7" presStyleCnt="9"/>
      <dgm:spPr/>
    </dgm:pt>
    <dgm:pt modelId="{4A8378C8-5C56-4495-8372-992B5B6294F1}" type="pres">
      <dgm:prSet presAssocID="{597D1A87-5C81-4302-8EE9-98BCB201FA42}" presName="node" presStyleLbl="node1" presStyleIdx="8" presStyleCnt="10">
        <dgm:presLayoutVars>
          <dgm:bulletEnabled val="1"/>
        </dgm:presLayoutVars>
      </dgm:prSet>
      <dgm:spPr/>
    </dgm:pt>
    <dgm:pt modelId="{CAC7A0FE-3499-4EFC-8B91-34653450841B}" type="pres">
      <dgm:prSet presAssocID="{262761F7-155B-4293-8AF9-34A7BA941C8B}" presName="sibTrans" presStyleLbl="sibTrans1D1" presStyleIdx="8" presStyleCnt="9"/>
      <dgm:spPr/>
    </dgm:pt>
    <dgm:pt modelId="{21D185F3-4F0D-4882-BE1E-48FC801BD2A7}" type="pres">
      <dgm:prSet presAssocID="{262761F7-155B-4293-8AF9-34A7BA941C8B}" presName="connectorText" presStyleLbl="sibTrans1D1" presStyleIdx="8" presStyleCnt="9"/>
      <dgm:spPr/>
    </dgm:pt>
    <dgm:pt modelId="{B7E54BDF-F6EF-42C2-9FD5-818AB813D2B8}" type="pres">
      <dgm:prSet presAssocID="{3EBB4F3F-F09E-480C-8FEB-6FEF99305EA9}" presName="node" presStyleLbl="node1" presStyleIdx="9" presStyleCnt="10">
        <dgm:presLayoutVars>
          <dgm:bulletEnabled val="1"/>
        </dgm:presLayoutVars>
      </dgm:prSet>
      <dgm:spPr/>
    </dgm:pt>
  </dgm:ptLst>
  <dgm:cxnLst>
    <dgm:cxn modelId="{6320040D-165F-4DD6-9196-0057E68BD4A5}" type="presOf" srcId="{97B091DB-621F-4635-AE83-8C166E873BA0}" destId="{7E0F68BF-295F-4440-AF10-46029D15DFB6}" srcOrd="0" destOrd="0" presId="urn:microsoft.com/office/officeart/2016/7/layout/RepeatingBendingProcessNew"/>
    <dgm:cxn modelId="{85F1921F-666B-46C2-B996-A34244BA1053}" type="presOf" srcId="{82E162C5-7B58-49DA-A566-7FA51D80AAE3}" destId="{85D242E7-340C-48EF-AC69-BC6927CA9CE8}" srcOrd="1" destOrd="0" presId="urn:microsoft.com/office/officeart/2016/7/layout/RepeatingBendingProcessNew"/>
    <dgm:cxn modelId="{DC92AA2A-E313-47C6-8C0B-09F6E00210EC}" type="presOf" srcId="{FCF940C0-7DB3-4A6D-8081-870A55F5EF98}" destId="{6C6C785D-F5D2-445E-8C64-B74EF7F49066}" srcOrd="0" destOrd="0" presId="urn:microsoft.com/office/officeart/2016/7/layout/RepeatingBendingProcessNew"/>
    <dgm:cxn modelId="{A4BF592B-85FA-4DBF-82F7-55DD0105B26C}" type="presOf" srcId="{7B724EAF-CA9B-4507-9F6A-952359B36BB9}" destId="{95A27FCE-BD59-4770-8692-FB8E9358B10D}" srcOrd="1" destOrd="0" presId="urn:microsoft.com/office/officeart/2016/7/layout/RepeatingBendingProcessNew"/>
    <dgm:cxn modelId="{7E1F7531-531F-4687-AD5C-EBFF022C1B9C}" srcId="{9882F91E-2426-4778-AB57-9D6F93FD961E}" destId="{96DF4A56-59BC-4FA1-91F2-59091890DAE2}" srcOrd="3" destOrd="0" parTransId="{32B9D5A7-B15D-4238-8E80-F8BD8B91CF0C}" sibTransId="{82E162C5-7B58-49DA-A566-7FA51D80AAE3}"/>
    <dgm:cxn modelId="{9173B335-A63B-4E18-94ED-627B16BFE2C2}" type="presOf" srcId="{4F114EC9-3ED4-4F40-965A-BAC324747B6D}" destId="{DCFA6B67-D913-43DD-975C-CA71E7BC4560}" srcOrd="0" destOrd="0" presId="urn:microsoft.com/office/officeart/2016/7/layout/RepeatingBendingProcessNew"/>
    <dgm:cxn modelId="{41633B3B-A0DA-466D-B30A-641D3D995EAE}" type="presOf" srcId="{1D9B5688-868A-4143-9DD6-5C4BD360C95A}" destId="{7F16DC4D-8608-4128-B960-F5C1C402871C}" srcOrd="1" destOrd="0" presId="urn:microsoft.com/office/officeart/2016/7/layout/RepeatingBendingProcessNew"/>
    <dgm:cxn modelId="{A6BCD93C-F2E1-4113-BD1B-38F58D342911}" type="presOf" srcId="{4F1B8BC5-7A02-427F-82BE-08020E2447BF}" destId="{03E7C99C-4294-44F0-9ED0-8F0FE0052305}" srcOrd="0" destOrd="0" presId="urn:microsoft.com/office/officeart/2016/7/layout/RepeatingBendingProcessNew"/>
    <dgm:cxn modelId="{9CEA0A5C-E1F2-4086-8830-EF148F33DCC3}" type="presOf" srcId="{EA457C23-2AB5-4E6C-BA36-AEC11D60770D}" destId="{A3FFCED3-BAD6-4BA1-8802-D1FFC2B5ED95}" srcOrd="0" destOrd="0" presId="urn:microsoft.com/office/officeart/2016/7/layout/RepeatingBendingProcessNew"/>
    <dgm:cxn modelId="{54A82061-5114-40DD-BCC5-B5621F4F5B37}" type="presOf" srcId="{7B724EAF-CA9B-4507-9F6A-952359B36BB9}" destId="{2E5EC89B-A99A-4197-B3AC-34B813877B2C}" srcOrd="0" destOrd="0" presId="urn:microsoft.com/office/officeart/2016/7/layout/RepeatingBendingProcessNew"/>
    <dgm:cxn modelId="{2FC9C245-0CB0-4EC3-A01C-B296D482B703}" type="presOf" srcId="{3EBB4F3F-F09E-480C-8FEB-6FEF99305EA9}" destId="{B7E54BDF-F6EF-42C2-9FD5-818AB813D2B8}" srcOrd="0" destOrd="0" presId="urn:microsoft.com/office/officeart/2016/7/layout/RepeatingBendingProcessNew"/>
    <dgm:cxn modelId="{9E650F69-D8A4-40EA-94A8-A31139A3AA0A}" srcId="{9882F91E-2426-4778-AB57-9D6F93FD961E}" destId="{97B091DB-621F-4635-AE83-8C166E873BA0}" srcOrd="4" destOrd="0" parTransId="{33FA67BC-5A01-4B12-82B7-BD1E734AB54E}" sibTransId="{7B724EAF-CA9B-4507-9F6A-952359B36BB9}"/>
    <dgm:cxn modelId="{E61F136A-EEAA-492D-A2B4-706A965F4E1F}" type="presOf" srcId="{262761F7-155B-4293-8AF9-34A7BA941C8B}" destId="{21D185F3-4F0D-4882-BE1E-48FC801BD2A7}" srcOrd="1" destOrd="0" presId="urn:microsoft.com/office/officeart/2016/7/layout/RepeatingBendingProcessNew"/>
    <dgm:cxn modelId="{38CCB04B-F88E-44EC-9B76-FD4BC20F3C51}" srcId="{9882F91E-2426-4778-AB57-9D6F93FD961E}" destId="{1B64590B-1E0A-43B2-940C-119D631D35FE}" srcOrd="0" destOrd="0" parTransId="{FF878E98-843D-483C-BC9C-DAC183C47BA9}" sibTransId="{1E6BC36A-A0A1-42B1-B5D2-72D6C056D3F5}"/>
    <dgm:cxn modelId="{14A56C6D-A23D-4148-AE2B-32218FE8F532}" type="presOf" srcId="{1D9B5688-868A-4143-9DD6-5C4BD360C95A}" destId="{55CC47D9-2FFC-4A0F-A3FE-4AFC0A92EED4}" srcOrd="0" destOrd="0" presId="urn:microsoft.com/office/officeart/2016/7/layout/RepeatingBendingProcessNew"/>
    <dgm:cxn modelId="{BA4D9F6D-B977-4AB7-A138-2C60606066FF}" srcId="{9882F91E-2426-4778-AB57-9D6F93FD961E}" destId="{AADFA840-67BF-44FD-9958-4E85FB4F019D}" srcOrd="6" destOrd="0" parTransId="{96BF5D96-845D-4BB6-8601-2DC0AA528ACA}" sibTransId="{5AEE72AA-80FF-4585-AA4F-8B2E2D6F5A32}"/>
    <dgm:cxn modelId="{50136B7D-2C0F-46A5-A70D-E769B6A2D694}" type="presOf" srcId="{248B165D-C0F1-43E5-8844-BBC23E433BE7}" destId="{D287182D-5EE4-4D54-88B5-E3E9573C9CD1}" srcOrd="0" destOrd="0" presId="urn:microsoft.com/office/officeart/2016/7/layout/RepeatingBendingProcessNew"/>
    <dgm:cxn modelId="{4C2EA182-3C0D-4C8E-800D-92FF068FE3BC}" type="presOf" srcId="{1B64590B-1E0A-43B2-940C-119D631D35FE}" destId="{AFCCEB63-4EAD-4EC5-BC3C-7C0D4AB89874}" srcOrd="0" destOrd="0" presId="urn:microsoft.com/office/officeart/2016/7/layout/RepeatingBendingProcessNew"/>
    <dgm:cxn modelId="{717B2483-FB02-46CC-A620-584DFD2EF361}" type="presOf" srcId="{EA457C23-2AB5-4E6C-BA36-AEC11D60770D}" destId="{21B19A3B-A80E-452A-B94E-DDC33A3761E6}" srcOrd="1" destOrd="0" presId="urn:microsoft.com/office/officeart/2016/7/layout/RepeatingBendingProcessNew"/>
    <dgm:cxn modelId="{4DCAD58B-4219-4049-9144-F91B749CF34C}" type="presOf" srcId="{5AEE72AA-80FF-4585-AA4F-8B2E2D6F5A32}" destId="{33984DC0-A890-4EDB-9A3A-2CABC598AF9C}" srcOrd="1" destOrd="0" presId="urn:microsoft.com/office/officeart/2016/7/layout/RepeatingBendingProcessNew"/>
    <dgm:cxn modelId="{D3661B8F-4A67-4A9D-A133-193B5D7C6001}" type="presOf" srcId="{251D262F-8927-444B-88FE-58CCE5065792}" destId="{7A21CEC2-3177-466A-97AC-A2D980B485F9}" srcOrd="0" destOrd="0" presId="urn:microsoft.com/office/officeart/2016/7/layout/RepeatingBendingProcessNew"/>
    <dgm:cxn modelId="{05FD0D90-FCB4-459E-AACB-1F9000928809}" type="presOf" srcId="{FCF940C0-7DB3-4A6D-8081-870A55F5EF98}" destId="{A82C1369-E388-4E55-808F-092BAFE96D42}" srcOrd="1" destOrd="0" presId="urn:microsoft.com/office/officeart/2016/7/layout/RepeatingBendingProcessNew"/>
    <dgm:cxn modelId="{FEB3369E-3E69-4565-91C3-E7A3C4899D03}" srcId="{9882F91E-2426-4778-AB57-9D6F93FD961E}" destId="{248B165D-C0F1-43E5-8844-BBC23E433BE7}" srcOrd="5" destOrd="0" parTransId="{E052B809-BE5F-4CF4-BD0E-C72F7A14B023}" sibTransId="{1D9B5688-868A-4143-9DD6-5C4BD360C95A}"/>
    <dgm:cxn modelId="{083AE8A2-CD3A-4F11-8985-62BD10CA0C39}" type="presOf" srcId="{9882F91E-2426-4778-AB57-9D6F93FD961E}" destId="{6C4534F9-B76C-4BF0-AE8E-CF926BC07311}" srcOrd="0" destOrd="0" presId="urn:microsoft.com/office/officeart/2016/7/layout/RepeatingBendingProcessNew"/>
    <dgm:cxn modelId="{CF54A1C1-11FD-4B47-AB60-9B510272DBE5}" type="presOf" srcId="{82E162C5-7B58-49DA-A566-7FA51D80AAE3}" destId="{1C28A35A-692C-414B-8EB2-C1A2C8324CF6}" srcOrd="0" destOrd="0" presId="urn:microsoft.com/office/officeart/2016/7/layout/RepeatingBendingProcessNew"/>
    <dgm:cxn modelId="{62D4F0C2-0961-4C9D-9898-A8F881192568}" type="presOf" srcId="{1E6BC36A-A0A1-42B1-B5D2-72D6C056D3F5}" destId="{42977A80-6273-42B6-9AD9-6EEE5574781F}" srcOrd="1" destOrd="0" presId="urn:microsoft.com/office/officeart/2016/7/layout/RepeatingBendingProcessNew"/>
    <dgm:cxn modelId="{6D16A6C8-7080-47A9-9F9D-5A3984000159}" type="presOf" srcId="{5AEE72AA-80FF-4585-AA4F-8B2E2D6F5A32}" destId="{A7950327-F271-4D79-B7AF-1B9EBFC3582E}" srcOrd="0" destOrd="0" presId="urn:microsoft.com/office/officeart/2016/7/layout/RepeatingBendingProcessNew"/>
    <dgm:cxn modelId="{D226A8C9-9A60-421E-9B0A-566886543BAE}" srcId="{9882F91E-2426-4778-AB57-9D6F93FD961E}" destId="{4F114EC9-3ED4-4F40-965A-BAC324747B6D}" srcOrd="2" destOrd="0" parTransId="{F16F512E-8CA7-4454-891A-F26CF71C20F9}" sibTransId="{4F1B8BC5-7A02-427F-82BE-08020E2447BF}"/>
    <dgm:cxn modelId="{53815ACF-63D9-4069-AA1C-F43E90D42F10}" type="presOf" srcId="{81523ED9-800D-416B-ACEC-CB957022C76E}" destId="{A36D8EC8-5D2C-4311-A48F-6130D168329A}" srcOrd="0" destOrd="0" presId="urn:microsoft.com/office/officeart/2016/7/layout/RepeatingBendingProcessNew"/>
    <dgm:cxn modelId="{F4E7A4D7-F3C6-46D1-A949-1A4639F6D721}" srcId="{9882F91E-2426-4778-AB57-9D6F93FD961E}" destId="{251D262F-8927-444B-88FE-58CCE5065792}" srcOrd="7" destOrd="0" parTransId="{62B02E18-1951-4ADE-A11B-7C718B5F14E6}" sibTransId="{EA457C23-2AB5-4E6C-BA36-AEC11D60770D}"/>
    <dgm:cxn modelId="{A34806DB-007C-47DF-8E6B-5CB4FD96A096}" type="presOf" srcId="{4F1B8BC5-7A02-427F-82BE-08020E2447BF}" destId="{5EDC7BA4-4594-4130-8DD5-9348CE7CC59B}" srcOrd="1" destOrd="0" presId="urn:microsoft.com/office/officeart/2016/7/layout/RepeatingBendingProcessNew"/>
    <dgm:cxn modelId="{566BCBDE-7DD3-49DD-A03C-C0F778D0E61B}" type="presOf" srcId="{1E6BC36A-A0A1-42B1-B5D2-72D6C056D3F5}" destId="{3FBF91CF-771A-4F99-A541-72AB757377B7}" srcOrd="0" destOrd="0" presId="urn:microsoft.com/office/officeart/2016/7/layout/RepeatingBendingProcessNew"/>
    <dgm:cxn modelId="{B77DCFE0-F607-4A81-B16E-C997AC0BAB0A}" type="presOf" srcId="{262761F7-155B-4293-8AF9-34A7BA941C8B}" destId="{CAC7A0FE-3499-4EFC-8B91-34653450841B}" srcOrd="0" destOrd="0" presId="urn:microsoft.com/office/officeart/2016/7/layout/RepeatingBendingProcessNew"/>
    <dgm:cxn modelId="{75E149E1-2D0F-4191-85A2-BE54D1BD644B}" srcId="{9882F91E-2426-4778-AB57-9D6F93FD961E}" destId="{3EBB4F3F-F09E-480C-8FEB-6FEF99305EA9}" srcOrd="9" destOrd="0" parTransId="{FDE7DCB7-2848-48D5-B379-B901D812A712}" sibTransId="{A14FA4F2-6E17-4757-A37F-BE42C9D18345}"/>
    <dgm:cxn modelId="{F6127FE5-114A-4906-B0AD-B1B31D806F7C}" type="presOf" srcId="{AADFA840-67BF-44FD-9958-4E85FB4F019D}" destId="{D896BBF7-E5F9-40D1-8381-8F63A63B5F96}" srcOrd="0" destOrd="0" presId="urn:microsoft.com/office/officeart/2016/7/layout/RepeatingBendingProcessNew"/>
    <dgm:cxn modelId="{B80A70EE-F4C5-41AA-A70E-D85A76F8D0B4}" type="presOf" srcId="{96DF4A56-59BC-4FA1-91F2-59091890DAE2}" destId="{B2F3958A-EDD7-4126-B580-D9EE2E6DF2E7}" srcOrd="0" destOrd="0" presId="urn:microsoft.com/office/officeart/2016/7/layout/RepeatingBendingProcessNew"/>
    <dgm:cxn modelId="{A146F3F0-520B-47DE-90B9-AE5DBBE74154}" srcId="{9882F91E-2426-4778-AB57-9D6F93FD961E}" destId="{597D1A87-5C81-4302-8EE9-98BCB201FA42}" srcOrd="8" destOrd="0" parTransId="{C7840C62-DE59-4553-8BC6-F5DE9E0B031F}" sibTransId="{262761F7-155B-4293-8AF9-34A7BA941C8B}"/>
    <dgm:cxn modelId="{7F1A10F3-19DB-449B-B354-68BDD642BDFD}" srcId="{9882F91E-2426-4778-AB57-9D6F93FD961E}" destId="{81523ED9-800D-416B-ACEC-CB957022C76E}" srcOrd="1" destOrd="0" parTransId="{A365B640-3F62-4AB6-80F2-267686CED926}" sibTransId="{FCF940C0-7DB3-4A6D-8081-870A55F5EF98}"/>
    <dgm:cxn modelId="{55E483FC-12CD-47D6-9B98-CBC02ED2DC94}" type="presOf" srcId="{597D1A87-5C81-4302-8EE9-98BCB201FA42}" destId="{4A8378C8-5C56-4495-8372-992B5B6294F1}" srcOrd="0" destOrd="0" presId="urn:microsoft.com/office/officeart/2016/7/layout/RepeatingBendingProcessNew"/>
    <dgm:cxn modelId="{5C24F59D-C247-40AD-BB8B-EF75D19FA87E}" type="presParOf" srcId="{6C4534F9-B76C-4BF0-AE8E-CF926BC07311}" destId="{AFCCEB63-4EAD-4EC5-BC3C-7C0D4AB89874}" srcOrd="0" destOrd="0" presId="urn:microsoft.com/office/officeart/2016/7/layout/RepeatingBendingProcessNew"/>
    <dgm:cxn modelId="{5B9AF66C-D2C6-4C92-A0DE-4599F452B935}" type="presParOf" srcId="{6C4534F9-B76C-4BF0-AE8E-CF926BC07311}" destId="{3FBF91CF-771A-4F99-A541-72AB757377B7}" srcOrd="1" destOrd="0" presId="urn:microsoft.com/office/officeart/2016/7/layout/RepeatingBendingProcessNew"/>
    <dgm:cxn modelId="{B52AA370-B88C-4915-AD76-C8A1F5CAB8FA}" type="presParOf" srcId="{3FBF91CF-771A-4F99-A541-72AB757377B7}" destId="{42977A80-6273-42B6-9AD9-6EEE5574781F}" srcOrd="0" destOrd="0" presId="urn:microsoft.com/office/officeart/2016/7/layout/RepeatingBendingProcessNew"/>
    <dgm:cxn modelId="{304A972B-17ED-4C3F-B469-4C001923317A}" type="presParOf" srcId="{6C4534F9-B76C-4BF0-AE8E-CF926BC07311}" destId="{A36D8EC8-5D2C-4311-A48F-6130D168329A}" srcOrd="2" destOrd="0" presId="urn:microsoft.com/office/officeart/2016/7/layout/RepeatingBendingProcessNew"/>
    <dgm:cxn modelId="{4A38B96F-F41C-4E63-A9D6-DA3403913240}" type="presParOf" srcId="{6C4534F9-B76C-4BF0-AE8E-CF926BC07311}" destId="{6C6C785D-F5D2-445E-8C64-B74EF7F49066}" srcOrd="3" destOrd="0" presId="urn:microsoft.com/office/officeart/2016/7/layout/RepeatingBendingProcessNew"/>
    <dgm:cxn modelId="{C6A45E16-B3BB-449D-8B02-FD9C5C6AA237}" type="presParOf" srcId="{6C6C785D-F5D2-445E-8C64-B74EF7F49066}" destId="{A82C1369-E388-4E55-808F-092BAFE96D42}" srcOrd="0" destOrd="0" presId="urn:microsoft.com/office/officeart/2016/7/layout/RepeatingBendingProcessNew"/>
    <dgm:cxn modelId="{5C9990CE-AEAE-4DB6-B695-316537319EAF}" type="presParOf" srcId="{6C4534F9-B76C-4BF0-AE8E-CF926BC07311}" destId="{DCFA6B67-D913-43DD-975C-CA71E7BC4560}" srcOrd="4" destOrd="0" presId="urn:microsoft.com/office/officeart/2016/7/layout/RepeatingBendingProcessNew"/>
    <dgm:cxn modelId="{96B78FFA-1498-4AD9-BCB9-749B1F7F60F6}" type="presParOf" srcId="{6C4534F9-B76C-4BF0-AE8E-CF926BC07311}" destId="{03E7C99C-4294-44F0-9ED0-8F0FE0052305}" srcOrd="5" destOrd="0" presId="urn:microsoft.com/office/officeart/2016/7/layout/RepeatingBendingProcessNew"/>
    <dgm:cxn modelId="{8E4D972A-0053-4190-BBFD-BD9A070C56D0}" type="presParOf" srcId="{03E7C99C-4294-44F0-9ED0-8F0FE0052305}" destId="{5EDC7BA4-4594-4130-8DD5-9348CE7CC59B}" srcOrd="0" destOrd="0" presId="urn:microsoft.com/office/officeart/2016/7/layout/RepeatingBendingProcessNew"/>
    <dgm:cxn modelId="{C52BEB5F-7513-4EDF-9D8E-127501A9DA1D}" type="presParOf" srcId="{6C4534F9-B76C-4BF0-AE8E-CF926BC07311}" destId="{B2F3958A-EDD7-4126-B580-D9EE2E6DF2E7}" srcOrd="6" destOrd="0" presId="urn:microsoft.com/office/officeart/2016/7/layout/RepeatingBendingProcessNew"/>
    <dgm:cxn modelId="{3B34F6CF-CC7F-4DB2-B309-B40C3726090C}" type="presParOf" srcId="{6C4534F9-B76C-4BF0-AE8E-CF926BC07311}" destId="{1C28A35A-692C-414B-8EB2-C1A2C8324CF6}" srcOrd="7" destOrd="0" presId="urn:microsoft.com/office/officeart/2016/7/layout/RepeatingBendingProcessNew"/>
    <dgm:cxn modelId="{967FD715-E373-4567-940A-506A310DDC15}" type="presParOf" srcId="{1C28A35A-692C-414B-8EB2-C1A2C8324CF6}" destId="{85D242E7-340C-48EF-AC69-BC6927CA9CE8}" srcOrd="0" destOrd="0" presId="urn:microsoft.com/office/officeart/2016/7/layout/RepeatingBendingProcessNew"/>
    <dgm:cxn modelId="{ECCFE03D-4C3A-4E86-8DA8-BBA681648DE3}" type="presParOf" srcId="{6C4534F9-B76C-4BF0-AE8E-CF926BC07311}" destId="{7E0F68BF-295F-4440-AF10-46029D15DFB6}" srcOrd="8" destOrd="0" presId="urn:microsoft.com/office/officeart/2016/7/layout/RepeatingBendingProcessNew"/>
    <dgm:cxn modelId="{04B3BC68-948A-490B-869D-536915B414A7}" type="presParOf" srcId="{6C4534F9-B76C-4BF0-AE8E-CF926BC07311}" destId="{2E5EC89B-A99A-4197-B3AC-34B813877B2C}" srcOrd="9" destOrd="0" presId="urn:microsoft.com/office/officeart/2016/7/layout/RepeatingBendingProcessNew"/>
    <dgm:cxn modelId="{2AB25EFB-CA80-48F9-AC9A-1F899CC7E601}" type="presParOf" srcId="{2E5EC89B-A99A-4197-B3AC-34B813877B2C}" destId="{95A27FCE-BD59-4770-8692-FB8E9358B10D}" srcOrd="0" destOrd="0" presId="urn:microsoft.com/office/officeart/2016/7/layout/RepeatingBendingProcessNew"/>
    <dgm:cxn modelId="{9B94348C-A243-4FE2-8C2F-53105C1E217D}" type="presParOf" srcId="{6C4534F9-B76C-4BF0-AE8E-CF926BC07311}" destId="{D287182D-5EE4-4D54-88B5-E3E9573C9CD1}" srcOrd="10" destOrd="0" presId="urn:microsoft.com/office/officeart/2016/7/layout/RepeatingBendingProcessNew"/>
    <dgm:cxn modelId="{98775E1C-5F62-4E7A-89B9-4D1D5E82177F}" type="presParOf" srcId="{6C4534F9-B76C-4BF0-AE8E-CF926BC07311}" destId="{55CC47D9-2FFC-4A0F-A3FE-4AFC0A92EED4}" srcOrd="11" destOrd="0" presId="urn:microsoft.com/office/officeart/2016/7/layout/RepeatingBendingProcessNew"/>
    <dgm:cxn modelId="{4EFEF201-832F-4DA6-9B42-E9CABD4E94A4}" type="presParOf" srcId="{55CC47D9-2FFC-4A0F-A3FE-4AFC0A92EED4}" destId="{7F16DC4D-8608-4128-B960-F5C1C402871C}" srcOrd="0" destOrd="0" presId="urn:microsoft.com/office/officeart/2016/7/layout/RepeatingBendingProcessNew"/>
    <dgm:cxn modelId="{C7BDA57C-D136-407B-B51D-CB74F174DBB1}" type="presParOf" srcId="{6C4534F9-B76C-4BF0-AE8E-CF926BC07311}" destId="{D896BBF7-E5F9-40D1-8381-8F63A63B5F96}" srcOrd="12" destOrd="0" presId="urn:microsoft.com/office/officeart/2016/7/layout/RepeatingBendingProcessNew"/>
    <dgm:cxn modelId="{51E4AABB-1A1A-4D04-BAE1-5F8941BD6DCE}" type="presParOf" srcId="{6C4534F9-B76C-4BF0-AE8E-CF926BC07311}" destId="{A7950327-F271-4D79-B7AF-1B9EBFC3582E}" srcOrd="13" destOrd="0" presId="urn:microsoft.com/office/officeart/2016/7/layout/RepeatingBendingProcessNew"/>
    <dgm:cxn modelId="{36588A72-2A6F-4A4D-941F-8F32CAA4A5A9}" type="presParOf" srcId="{A7950327-F271-4D79-B7AF-1B9EBFC3582E}" destId="{33984DC0-A890-4EDB-9A3A-2CABC598AF9C}" srcOrd="0" destOrd="0" presId="urn:microsoft.com/office/officeart/2016/7/layout/RepeatingBendingProcessNew"/>
    <dgm:cxn modelId="{D0555CC5-7156-4031-A05C-009557422360}" type="presParOf" srcId="{6C4534F9-B76C-4BF0-AE8E-CF926BC07311}" destId="{7A21CEC2-3177-466A-97AC-A2D980B485F9}" srcOrd="14" destOrd="0" presId="urn:microsoft.com/office/officeart/2016/7/layout/RepeatingBendingProcessNew"/>
    <dgm:cxn modelId="{22B5819C-95C3-491F-A972-8F9F6276EE74}" type="presParOf" srcId="{6C4534F9-B76C-4BF0-AE8E-CF926BC07311}" destId="{A3FFCED3-BAD6-4BA1-8802-D1FFC2B5ED95}" srcOrd="15" destOrd="0" presId="urn:microsoft.com/office/officeart/2016/7/layout/RepeatingBendingProcessNew"/>
    <dgm:cxn modelId="{7A806EB5-B676-437E-B202-375FD9C75D86}" type="presParOf" srcId="{A3FFCED3-BAD6-4BA1-8802-D1FFC2B5ED95}" destId="{21B19A3B-A80E-452A-B94E-DDC33A3761E6}" srcOrd="0" destOrd="0" presId="urn:microsoft.com/office/officeart/2016/7/layout/RepeatingBendingProcessNew"/>
    <dgm:cxn modelId="{AF08FB93-CADD-4F3A-9A61-C54267C25B7D}" type="presParOf" srcId="{6C4534F9-B76C-4BF0-AE8E-CF926BC07311}" destId="{4A8378C8-5C56-4495-8372-992B5B6294F1}" srcOrd="16" destOrd="0" presId="urn:microsoft.com/office/officeart/2016/7/layout/RepeatingBendingProcessNew"/>
    <dgm:cxn modelId="{EC2BE65B-D2A9-4285-B1DE-36B3352780ED}" type="presParOf" srcId="{6C4534F9-B76C-4BF0-AE8E-CF926BC07311}" destId="{CAC7A0FE-3499-4EFC-8B91-34653450841B}" srcOrd="17" destOrd="0" presId="urn:microsoft.com/office/officeart/2016/7/layout/RepeatingBendingProcessNew"/>
    <dgm:cxn modelId="{33CC00E5-331D-4037-9C9A-C0CEEE52A497}" type="presParOf" srcId="{CAC7A0FE-3499-4EFC-8B91-34653450841B}" destId="{21D185F3-4F0D-4882-BE1E-48FC801BD2A7}" srcOrd="0" destOrd="0" presId="urn:microsoft.com/office/officeart/2016/7/layout/RepeatingBendingProcessNew"/>
    <dgm:cxn modelId="{F7EC52DF-50C4-4DE2-A953-27F16079BA0F}" type="presParOf" srcId="{6C4534F9-B76C-4BF0-AE8E-CF926BC07311}" destId="{B7E54BDF-F6EF-42C2-9FD5-818AB813D2B8}" srcOrd="18"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251025-6E0A-4B37-8EEC-9DADA3954885}" type="doc">
      <dgm:prSet loTypeId="urn:microsoft.com/office/officeart/2016/7/layout/LinearBlockProcessNumbered" loCatId="process" qsTypeId="urn:microsoft.com/office/officeart/2005/8/quickstyle/simple1" qsCatId="simple" csTypeId="urn:microsoft.com/office/officeart/2005/8/colors/colorful1" csCatId="colorful"/>
      <dgm:spPr/>
      <dgm:t>
        <a:bodyPr/>
        <a:lstStyle/>
        <a:p>
          <a:endParaRPr lang="en-US"/>
        </a:p>
      </dgm:t>
    </dgm:pt>
    <dgm:pt modelId="{A03E0950-C79E-443F-8FA4-157709493785}">
      <dgm:prSet/>
      <dgm:spPr/>
      <dgm:t>
        <a:bodyPr/>
        <a:lstStyle/>
        <a:p>
          <a:r>
            <a:rPr lang="en-US" dirty="0"/>
            <a:t>Members ↔ </a:t>
          </a:r>
          <a:r>
            <a:rPr lang="en-US" dirty="0" err="1"/>
            <a:t>Schedule_has_Members</a:t>
          </a:r>
          <a:r>
            <a:rPr lang="en-US" dirty="0"/>
            <a:t> (Many-to-Many)</a:t>
          </a:r>
        </a:p>
      </dgm:t>
    </dgm:pt>
    <dgm:pt modelId="{2A4326DE-4C1A-4FA1-AD9F-7F2152303A1E}" type="parTrans" cxnId="{1C450BF4-31B3-4B25-B0FA-B1611BA3301A}">
      <dgm:prSet/>
      <dgm:spPr/>
      <dgm:t>
        <a:bodyPr/>
        <a:lstStyle/>
        <a:p>
          <a:endParaRPr lang="en-US"/>
        </a:p>
      </dgm:t>
    </dgm:pt>
    <dgm:pt modelId="{7D95A583-7461-464D-99A2-2A36F6D993A8}" type="sibTrans" cxnId="{1C450BF4-31B3-4B25-B0FA-B1611BA3301A}">
      <dgm:prSet phldrT="01" phldr="0"/>
      <dgm:spPr/>
      <dgm:t>
        <a:bodyPr/>
        <a:lstStyle/>
        <a:p>
          <a:r>
            <a:rPr lang="en-US"/>
            <a:t>01</a:t>
          </a:r>
        </a:p>
      </dgm:t>
    </dgm:pt>
    <dgm:pt modelId="{D464684F-31E7-4597-8C24-DAC4D60BD64B}">
      <dgm:prSet/>
      <dgm:spPr/>
      <dgm:t>
        <a:bodyPr/>
        <a:lstStyle/>
        <a:p>
          <a:r>
            <a:rPr lang="en-US" dirty="0"/>
            <a:t>Schedule ↔ </a:t>
          </a:r>
          <a:r>
            <a:rPr lang="en-US" dirty="0" err="1"/>
            <a:t>Schedule_has_Trainer</a:t>
          </a:r>
          <a:r>
            <a:rPr lang="en-US" dirty="0"/>
            <a:t> ↔ </a:t>
          </a:r>
          <a:r>
            <a:rPr lang="en-US" dirty="0" err="1"/>
            <a:t>Training_Staff</a:t>
          </a:r>
          <a:r>
            <a:rPr lang="en-US" dirty="0"/>
            <a:t> (Many-to-One)</a:t>
          </a:r>
        </a:p>
      </dgm:t>
    </dgm:pt>
    <dgm:pt modelId="{D919185D-FC8B-4CB2-9F39-469C33D40A42}" type="parTrans" cxnId="{A1106B48-1E34-4922-9EA4-A6CC0521F990}">
      <dgm:prSet/>
      <dgm:spPr/>
      <dgm:t>
        <a:bodyPr/>
        <a:lstStyle/>
        <a:p>
          <a:endParaRPr lang="en-US"/>
        </a:p>
      </dgm:t>
    </dgm:pt>
    <dgm:pt modelId="{67F3FD3D-6944-4821-BB3C-878D662E9A54}" type="sibTrans" cxnId="{A1106B48-1E34-4922-9EA4-A6CC0521F990}">
      <dgm:prSet phldrT="02" phldr="0"/>
      <dgm:spPr/>
      <dgm:t>
        <a:bodyPr/>
        <a:lstStyle/>
        <a:p>
          <a:r>
            <a:rPr lang="en-US"/>
            <a:t>02</a:t>
          </a:r>
        </a:p>
      </dgm:t>
    </dgm:pt>
    <dgm:pt modelId="{AC37DF67-CF85-433C-95D7-97980F85D456}">
      <dgm:prSet/>
      <dgm:spPr/>
      <dgm:t>
        <a:bodyPr/>
        <a:lstStyle/>
        <a:p>
          <a:r>
            <a:rPr lang="en-US" dirty="0" err="1"/>
            <a:t>Equipments</a:t>
          </a:r>
          <a:r>
            <a:rPr lang="en-US" dirty="0"/>
            <a:t> ↔ </a:t>
          </a:r>
          <a:r>
            <a:rPr lang="en-US" dirty="0" err="1"/>
            <a:t>Equipment_Issue</a:t>
          </a:r>
          <a:r>
            <a:rPr lang="en-US" dirty="0"/>
            <a:t> (One-to-Many)</a:t>
          </a:r>
        </a:p>
      </dgm:t>
    </dgm:pt>
    <dgm:pt modelId="{65400605-4F9F-4338-A611-4FDBED1A33A1}" type="parTrans" cxnId="{A984D20E-81B4-4308-AAAF-C09A118ABB45}">
      <dgm:prSet/>
      <dgm:spPr/>
      <dgm:t>
        <a:bodyPr/>
        <a:lstStyle/>
        <a:p>
          <a:endParaRPr lang="en-US"/>
        </a:p>
      </dgm:t>
    </dgm:pt>
    <dgm:pt modelId="{4383014F-C09C-42B6-89EB-C67A86F28AFB}" type="sibTrans" cxnId="{A984D20E-81B4-4308-AAAF-C09A118ABB45}">
      <dgm:prSet phldrT="03" phldr="0"/>
      <dgm:spPr/>
      <dgm:t>
        <a:bodyPr/>
        <a:lstStyle/>
        <a:p>
          <a:r>
            <a:rPr lang="en-US"/>
            <a:t>03</a:t>
          </a:r>
        </a:p>
      </dgm:t>
    </dgm:pt>
    <dgm:pt modelId="{38741DEE-D40F-4035-B585-027E6A5940FA}">
      <dgm:prSet/>
      <dgm:spPr/>
      <dgm:t>
        <a:bodyPr/>
        <a:lstStyle/>
        <a:p>
          <a:r>
            <a:rPr lang="en-US" dirty="0" err="1"/>
            <a:t>Equipments</a:t>
          </a:r>
          <a:r>
            <a:rPr lang="en-US" dirty="0"/>
            <a:t> ↔ </a:t>
          </a:r>
          <a:r>
            <a:rPr lang="en-US" dirty="0" err="1"/>
            <a:t>Equipments_has_Maintainence_Staff</a:t>
          </a:r>
          <a:r>
            <a:rPr lang="en-US" dirty="0"/>
            <a:t> (Many-to-Many)</a:t>
          </a:r>
        </a:p>
      </dgm:t>
    </dgm:pt>
    <dgm:pt modelId="{E7A714B6-77F7-4779-A99F-30FA41A0AF4A}" type="parTrans" cxnId="{E73C8C80-34AA-44DB-B774-6D3727AAA19B}">
      <dgm:prSet/>
      <dgm:spPr/>
      <dgm:t>
        <a:bodyPr/>
        <a:lstStyle/>
        <a:p>
          <a:endParaRPr lang="en-US"/>
        </a:p>
      </dgm:t>
    </dgm:pt>
    <dgm:pt modelId="{9AED5D45-CEA5-4C62-AECF-D9ACBD51555C}" type="sibTrans" cxnId="{E73C8C80-34AA-44DB-B774-6D3727AAA19B}">
      <dgm:prSet phldrT="04" phldr="0"/>
      <dgm:spPr/>
      <dgm:t>
        <a:bodyPr/>
        <a:lstStyle/>
        <a:p>
          <a:r>
            <a:rPr lang="en-US"/>
            <a:t>04</a:t>
          </a:r>
        </a:p>
      </dgm:t>
    </dgm:pt>
    <dgm:pt modelId="{F1F61A1F-7FBB-41D2-9C9D-BBFA2BBB1186}">
      <dgm:prSet/>
      <dgm:spPr/>
      <dgm:t>
        <a:bodyPr/>
        <a:lstStyle/>
        <a:p>
          <a:r>
            <a:rPr lang="en-US" dirty="0"/>
            <a:t>Schedule ↔ Aerobics/Yoga</a:t>
          </a:r>
          <a:r>
            <a:rPr lang="en-US" dirty="0">
              <a:latin typeface="Grandview Display"/>
            </a:rPr>
            <a:t>/</a:t>
          </a:r>
          <a:r>
            <a:rPr lang="en-US" dirty="0" err="1">
              <a:latin typeface="Grandview Display"/>
            </a:rPr>
            <a:t>Gym_Training</a:t>
          </a:r>
          <a:r>
            <a:rPr lang="en-US" dirty="0"/>
            <a:t> (One-to-One with specializations)</a:t>
          </a:r>
        </a:p>
      </dgm:t>
    </dgm:pt>
    <dgm:pt modelId="{0463A6A2-2367-48F0-A8CD-C16AF65F7341}" type="parTrans" cxnId="{CC22BE15-5876-4D0C-8F7F-9E1D516FF544}">
      <dgm:prSet/>
      <dgm:spPr/>
      <dgm:t>
        <a:bodyPr/>
        <a:lstStyle/>
        <a:p>
          <a:endParaRPr lang="en-US"/>
        </a:p>
      </dgm:t>
    </dgm:pt>
    <dgm:pt modelId="{4C9E0B36-EAF3-4DD5-93B7-9A7EEB67D20E}" type="sibTrans" cxnId="{CC22BE15-5876-4D0C-8F7F-9E1D516FF544}">
      <dgm:prSet phldrT="05" phldr="0"/>
      <dgm:spPr/>
      <dgm:t>
        <a:bodyPr/>
        <a:lstStyle/>
        <a:p>
          <a:r>
            <a:rPr lang="en-US"/>
            <a:t>05</a:t>
          </a:r>
        </a:p>
      </dgm:t>
    </dgm:pt>
    <dgm:pt modelId="{9857A485-CA7B-4E91-9585-766BD54E9D2A}" type="pres">
      <dgm:prSet presAssocID="{05251025-6E0A-4B37-8EEC-9DADA3954885}" presName="Name0" presStyleCnt="0">
        <dgm:presLayoutVars>
          <dgm:animLvl val="lvl"/>
          <dgm:resizeHandles val="exact"/>
        </dgm:presLayoutVars>
      </dgm:prSet>
      <dgm:spPr/>
    </dgm:pt>
    <dgm:pt modelId="{33430625-3249-478F-B5A9-780E3006E822}" type="pres">
      <dgm:prSet presAssocID="{A03E0950-C79E-443F-8FA4-157709493785}" presName="compositeNode" presStyleCnt="0">
        <dgm:presLayoutVars>
          <dgm:bulletEnabled val="1"/>
        </dgm:presLayoutVars>
      </dgm:prSet>
      <dgm:spPr/>
    </dgm:pt>
    <dgm:pt modelId="{545BAAF3-3901-426A-8387-1FD49852E64A}" type="pres">
      <dgm:prSet presAssocID="{A03E0950-C79E-443F-8FA4-157709493785}" presName="bgRect" presStyleLbl="alignNode1" presStyleIdx="0" presStyleCnt="5"/>
      <dgm:spPr/>
    </dgm:pt>
    <dgm:pt modelId="{41B80F82-F2DF-4309-993F-AAD069AADAB7}" type="pres">
      <dgm:prSet presAssocID="{7D95A583-7461-464D-99A2-2A36F6D993A8}" presName="sibTransNodeRect" presStyleLbl="alignNode1" presStyleIdx="0" presStyleCnt="5">
        <dgm:presLayoutVars>
          <dgm:chMax val="0"/>
          <dgm:bulletEnabled val="1"/>
        </dgm:presLayoutVars>
      </dgm:prSet>
      <dgm:spPr/>
    </dgm:pt>
    <dgm:pt modelId="{FBB9C774-B0C6-4449-92CA-5045C90A8B2B}" type="pres">
      <dgm:prSet presAssocID="{A03E0950-C79E-443F-8FA4-157709493785}" presName="nodeRect" presStyleLbl="alignNode1" presStyleIdx="0" presStyleCnt="5">
        <dgm:presLayoutVars>
          <dgm:bulletEnabled val="1"/>
        </dgm:presLayoutVars>
      </dgm:prSet>
      <dgm:spPr/>
    </dgm:pt>
    <dgm:pt modelId="{00CB4FE8-299F-4258-B04E-8963E9B5E731}" type="pres">
      <dgm:prSet presAssocID="{7D95A583-7461-464D-99A2-2A36F6D993A8}" presName="sibTrans" presStyleCnt="0"/>
      <dgm:spPr/>
    </dgm:pt>
    <dgm:pt modelId="{5C8C0FD2-D8FE-4B62-8767-4FAB9F9176BE}" type="pres">
      <dgm:prSet presAssocID="{D464684F-31E7-4597-8C24-DAC4D60BD64B}" presName="compositeNode" presStyleCnt="0">
        <dgm:presLayoutVars>
          <dgm:bulletEnabled val="1"/>
        </dgm:presLayoutVars>
      </dgm:prSet>
      <dgm:spPr/>
    </dgm:pt>
    <dgm:pt modelId="{A6AFB650-5668-4F0D-8372-E884BFFFFC9A}" type="pres">
      <dgm:prSet presAssocID="{D464684F-31E7-4597-8C24-DAC4D60BD64B}" presName="bgRect" presStyleLbl="alignNode1" presStyleIdx="1" presStyleCnt="5"/>
      <dgm:spPr/>
    </dgm:pt>
    <dgm:pt modelId="{9F2E527E-F7AB-4DE9-9AF7-7CD39FF8A68F}" type="pres">
      <dgm:prSet presAssocID="{67F3FD3D-6944-4821-BB3C-878D662E9A54}" presName="sibTransNodeRect" presStyleLbl="alignNode1" presStyleIdx="1" presStyleCnt="5">
        <dgm:presLayoutVars>
          <dgm:chMax val="0"/>
          <dgm:bulletEnabled val="1"/>
        </dgm:presLayoutVars>
      </dgm:prSet>
      <dgm:spPr/>
    </dgm:pt>
    <dgm:pt modelId="{54FDE44C-DA77-46B0-B4E9-30B11DC0CAF3}" type="pres">
      <dgm:prSet presAssocID="{D464684F-31E7-4597-8C24-DAC4D60BD64B}" presName="nodeRect" presStyleLbl="alignNode1" presStyleIdx="1" presStyleCnt="5">
        <dgm:presLayoutVars>
          <dgm:bulletEnabled val="1"/>
        </dgm:presLayoutVars>
      </dgm:prSet>
      <dgm:spPr/>
    </dgm:pt>
    <dgm:pt modelId="{24CD80D3-91A3-4C4F-BF52-DB92E4C66371}" type="pres">
      <dgm:prSet presAssocID="{67F3FD3D-6944-4821-BB3C-878D662E9A54}" presName="sibTrans" presStyleCnt="0"/>
      <dgm:spPr/>
    </dgm:pt>
    <dgm:pt modelId="{A3356922-379B-4090-A376-5D48952D48E5}" type="pres">
      <dgm:prSet presAssocID="{AC37DF67-CF85-433C-95D7-97980F85D456}" presName="compositeNode" presStyleCnt="0">
        <dgm:presLayoutVars>
          <dgm:bulletEnabled val="1"/>
        </dgm:presLayoutVars>
      </dgm:prSet>
      <dgm:spPr/>
    </dgm:pt>
    <dgm:pt modelId="{1A88E02A-62C8-4F20-B2DB-04AAB4B270AA}" type="pres">
      <dgm:prSet presAssocID="{AC37DF67-CF85-433C-95D7-97980F85D456}" presName="bgRect" presStyleLbl="alignNode1" presStyleIdx="2" presStyleCnt="5"/>
      <dgm:spPr/>
    </dgm:pt>
    <dgm:pt modelId="{39E70847-4734-47E2-BD0D-5A7605C50B2F}" type="pres">
      <dgm:prSet presAssocID="{4383014F-C09C-42B6-89EB-C67A86F28AFB}" presName="sibTransNodeRect" presStyleLbl="alignNode1" presStyleIdx="2" presStyleCnt="5">
        <dgm:presLayoutVars>
          <dgm:chMax val="0"/>
          <dgm:bulletEnabled val="1"/>
        </dgm:presLayoutVars>
      </dgm:prSet>
      <dgm:spPr/>
    </dgm:pt>
    <dgm:pt modelId="{F2AE1CEF-9840-4B00-AADD-68B7956657F3}" type="pres">
      <dgm:prSet presAssocID="{AC37DF67-CF85-433C-95D7-97980F85D456}" presName="nodeRect" presStyleLbl="alignNode1" presStyleIdx="2" presStyleCnt="5">
        <dgm:presLayoutVars>
          <dgm:bulletEnabled val="1"/>
        </dgm:presLayoutVars>
      </dgm:prSet>
      <dgm:spPr/>
    </dgm:pt>
    <dgm:pt modelId="{241CECE4-4ABF-4EC6-883F-08071E6141C7}" type="pres">
      <dgm:prSet presAssocID="{4383014F-C09C-42B6-89EB-C67A86F28AFB}" presName="sibTrans" presStyleCnt="0"/>
      <dgm:spPr/>
    </dgm:pt>
    <dgm:pt modelId="{83B4D327-7212-4E34-BF92-664E15C1361E}" type="pres">
      <dgm:prSet presAssocID="{38741DEE-D40F-4035-B585-027E6A5940FA}" presName="compositeNode" presStyleCnt="0">
        <dgm:presLayoutVars>
          <dgm:bulletEnabled val="1"/>
        </dgm:presLayoutVars>
      </dgm:prSet>
      <dgm:spPr/>
    </dgm:pt>
    <dgm:pt modelId="{E2124F21-9180-4F0A-9DC3-AEA6EA2F2FF8}" type="pres">
      <dgm:prSet presAssocID="{38741DEE-D40F-4035-B585-027E6A5940FA}" presName="bgRect" presStyleLbl="alignNode1" presStyleIdx="3" presStyleCnt="5"/>
      <dgm:spPr/>
    </dgm:pt>
    <dgm:pt modelId="{6FAF5CBA-0BC9-45C4-AC7B-279411AF6A72}" type="pres">
      <dgm:prSet presAssocID="{9AED5D45-CEA5-4C62-AECF-D9ACBD51555C}" presName="sibTransNodeRect" presStyleLbl="alignNode1" presStyleIdx="3" presStyleCnt="5">
        <dgm:presLayoutVars>
          <dgm:chMax val="0"/>
          <dgm:bulletEnabled val="1"/>
        </dgm:presLayoutVars>
      </dgm:prSet>
      <dgm:spPr/>
    </dgm:pt>
    <dgm:pt modelId="{34D14DFD-8442-4163-B795-021278211682}" type="pres">
      <dgm:prSet presAssocID="{38741DEE-D40F-4035-B585-027E6A5940FA}" presName="nodeRect" presStyleLbl="alignNode1" presStyleIdx="3" presStyleCnt="5">
        <dgm:presLayoutVars>
          <dgm:bulletEnabled val="1"/>
        </dgm:presLayoutVars>
      </dgm:prSet>
      <dgm:spPr/>
    </dgm:pt>
    <dgm:pt modelId="{38635A1E-3FA3-40F7-AB30-C2A5BD0E301E}" type="pres">
      <dgm:prSet presAssocID="{9AED5D45-CEA5-4C62-AECF-D9ACBD51555C}" presName="sibTrans" presStyleCnt="0"/>
      <dgm:spPr/>
    </dgm:pt>
    <dgm:pt modelId="{C450B4EC-8581-43AF-B18A-4C506825BC1F}" type="pres">
      <dgm:prSet presAssocID="{F1F61A1F-7FBB-41D2-9C9D-BBFA2BBB1186}" presName="compositeNode" presStyleCnt="0">
        <dgm:presLayoutVars>
          <dgm:bulletEnabled val="1"/>
        </dgm:presLayoutVars>
      </dgm:prSet>
      <dgm:spPr/>
    </dgm:pt>
    <dgm:pt modelId="{12334136-5A81-4E41-875A-95B44E602CA1}" type="pres">
      <dgm:prSet presAssocID="{F1F61A1F-7FBB-41D2-9C9D-BBFA2BBB1186}" presName="bgRect" presStyleLbl="alignNode1" presStyleIdx="4" presStyleCnt="5"/>
      <dgm:spPr/>
    </dgm:pt>
    <dgm:pt modelId="{BB925157-2273-4BEF-96E3-233521964F54}" type="pres">
      <dgm:prSet presAssocID="{4C9E0B36-EAF3-4DD5-93B7-9A7EEB67D20E}" presName="sibTransNodeRect" presStyleLbl="alignNode1" presStyleIdx="4" presStyleCnt="5">
        <dgm:presLayoutVars>
          <dgm:chMax val="0"/>
          <dgm:bulletEnabled val="1"/>
        </dgm:presLayoutVars>
      </dgm:prSet>
      <dgm:spPr/>
    </dgm:pt>
    <dgm:pt modelId="{B4105330-DDDB-4E32-B672-A67454901463}" type="pres">
      <dgm:prSet presAssocID="{F1F61A1F-7FBB-41D2-9C9D-BBFA2BBB1186}" presName="nodeRect" presStyleLbl="alignNode1" presStyleIdx="4" presStyleCnt="5">
        <dgm:presLayoutVars>
          <dgm:bulletEnabled val="1"/>
        </dgm:presLayoutVars>
      </dgm:prSet>
      <dgm:spPr/>
    </dgm:pt>
  </dgm:ptLst>
  <dgm:cxnLst>
    <dgm:cxn modelId="{A984D20E-81B4-4308-AAAF-C09A118ABB45}" srcId="{05251025-6E0A-4B37-8EEC-9DADA3954885}" destId="{AC37DF67-CF85-433C-95D7-97980F85D456}" srcOrd="2" destOrd="0" parTransId="{65400605-4F9F-4338-A611-4FDBED1A33A1}" sibTransId="{4383014F-C09C-42B6-89EB-C67A86F28AFB}"/>
    <dgm:cxn modelId="{C2275712-5F44-4710-BE7B-67C96E8E32CC}" type="presOf" srcId="{D464684F-31E7-4597-8C24-DAC4D60BD64B}" destId="{54FDE44C-DA77-46B0-B4E9-30B11DC0CAF3}" srcOrd="1" destOrd="0" presId="urn:microsoft.com/office/officeart/2016/7/layout/LinearBlockProcessNumbered"/>
    <dgm:cxn modelId="{CC22BE15-5876-4D0C-8F7F-9E1D516FF544}" srcId="{05251025-6E0A-4B37-8EEC-9DADA3954885}" destId="{F1F61A1F-7FBB-41D2-9C9D-BBFA2BBB1186}" srcOrd="4" destOrd="0" parTransId="{0463A6A2-2367-48F0-A8CD-C16AF65F7341}" sibTransId="{4C9E0B36-EAF3-4DD5-93B7-9A7EEB67D20E}"/>
    <dgm:cxn modelId="{64611432-1361-444E-B983-055497DA6845}" type="presOf" srcId="{7D95A583-7461-464D-99A2-2A36F6D993A8}" destId="{41B80F82-F2DF-4309-993F-AAD069AADAB7}" srcOrd="0" destOrd="0" presId="urn:microsoft.com/office/officeart/2016/7/layout/LinearBlockProcessNumbered"/>
    <dgm:cxn modelId="{C1FCEF34-B8B8-411A-976D-B50D5474CFFC}" type="presOf" srcId="{38741DEE-D40F-4035-B585-027E6A5940FA}" destId="{34D14DFD-8442-4163-B795-021278211682}" srcOrd="1" destOrd="0" presId="urn:microsoft.com/office/officeart/2016/7/layout/LinearBlockProcessNumbered"/>
    <dgm:cxn modelId="{B9060A37-250B-4D32-95C3-7225466F6138}" type="presOf" srcId="{4C9E0B36-EAF3-4DD5-93B7-9A7EEB67D20E}" destId="{BB925157-2273-4BEF-96E3-233521964F54}" srcOrd="0" destOrd="0" presId="urn:microsoft.com/office/officeart/2016/7/layout/LinearBlockProcessNumbered"/>
    <dgm:cxn modelId="{A1106B48-1E34-4922-9EA4-A6CC0521F990}" srcId="{05251025-6E0A-4B37-8EEC-9DADA3954885}" destId="{D464684F-31E7-4597-8C24-DAC4D60BD64B}" srcOrd="1" destOrd="0" parTransId="{D919185D-FC8B-4CB2-9F39-469C33D40A42}" sibTransId="{67F3FD3D-6944-4821-BB3C-878D662E9A54}"/>
    <dgm:cxn modelId="{5C95D269-ECCB-49CD-95BA-FA28E7B3249D}" type="presOf" srcId="{A03E0950-C79E-443F-8FA4-157709493785}" destId="{545BAAF3-3901-426A-8387-1FD49852E64A}" srcOrd="0" destOrd="0" presId="urn:microsoft.com/office/officeart/2016/7/layout/LinearBlockProcessNumbered"/>
    <dgm:cxn modelId="{756B4153-3B34-463F-8E6B-587132738B25}" type="presOf" srcId="{D464684F-31E7-4597-8C24-DAC4D60BD64B}" destId="{A6AFB650-5668-4F0D-8372-E884BFFFFC9A}" srcOrd="0" destOrd="0" presId="urn:microsoft.com/office/officeart/2016/7/layout/LinearBlockProcessNumbered"/>
    <dgm:cxn modelId="{B2DCD153-C7E3-4EEC-B392-FFE084FAB75D}" type="presOf" srcId="{F1F61A1F-7FBB-41D2-9C9D-BBFA2BBB1186}" destId="{12334136-5A81-4E41-875A-95B44E602CA1}" srcOrd="0" destOrd="0" presId="urn:microsoft.com/office/officeart/2016/7/layout/LinearBlockProcessNumbered"/>
    <dgm:cxn modelId="{CF53617A-F6D2-4E7C-BFC2-F70AA4E3E03B}" type="presOf" srcId="{AC37DF67-CF85-433C-95D7-97980F85D456}" destId="{F2AE1CEF-9840-4B00-AADD-68B7956657F3}" srcOrd="1" destOrd="0" presId="urn:microsoft.com/office/officeart/2016/7/layout/LinearBlockProcessNumbered"/>
    <dgm:cxn modelId="{F6F6CC7D-9EF6-4B45-A028-FF711850F797}" type="presOf" srcId="{05251025-6E0A-4B37-8EEC-9DADA3954885}" destId="{9857A485-CA7B-4E91-9585-766BD54E9D2A}" srcOrd="0" destOrd="0" presId="urn:microsoft.com/office/officeart/2016/7/layout/LinearBlockProcessNumbered"/>
    <dgm:cxn modelId="{E73C8C80-34AA-44DB-B774-6D3727AAA19B}" srcId="{05251025-6E0A-4B37-8EEC-9DADA3954885}" destId="{38741DEE-D40F-4035-B585-027E6A5940FA}" srcOrd="3" destOrd="0" parTransId="{E7A714B6-77F7-4779-A99F-30FA41A0AF4A}" sibTransId="{9AED5D45-CEA5-4C62-AECF-D9ACBD51555C}"/>
    <dgm:cxn modelId="{671A3084-8E4B-49D2-B28A-42B67943CD37}" type="presOf" srcId="{9AED5D45-CEA5-4C62-AECF-D9ACBD51555C}" destId="{6FAF5CBA-0BC9-45C4-AC7B-279411AF6A72}" srcOrd="0" destOrd="0" presId="urn:microsoft.com/office/officeart/2016/7/layout/LinearBlockProcessNumbered"/>
    <dgm:cxn modelId="{7798AB94-53A4-4177-AF21-B42F0534F0F0}" type="presOf" srcId="{67F3FD3D-6944-4821-BB3C-878D662E9A54}" destId="{9F2E527E-F7AB-4DE9-9AF7-7CD39FF8A68F}" srcOrd="0" destOrd="0" presId="urn:microsoft.com/office/officeart/2016/7/layout/LinearBlockProcessNumbered"/>
    <dgm:cxn modelId="{67D4E698-7FF8-4F6D-9AE1-9A5570F9F237}" type="presOf" srcId="{38741DEE-D40F-4035-B585-027E6A5940FA}" destId="{E2124F21-9180-4F0A-9DC3-AEA6EA2F2FF8}" srcOrd="0" destOrd="0" presId="urn:microsoft.com/office/officeart/2016/7/layout/LinearBlockProcessNumbered"/>
    <dgm:cxn modelId="{9680439D-FF50-4F0A-9E18-6174ADAABCF4}" type="presOf" srcId="{A03E0950-C79E-443F-8FA4-157709493785}" destId="{FBB9C774-B0C6-4449-92CA-5045C90A8B2B}" srcOrd="1" destOrd="0" presId="urn:microsoft.com/office/officeart/2016/7/layout/LinearBlockProcessNumbered"/>
    <dgm:cxn modelId="{45C6D3BC-877B-44BD-BA35-A1CDE279A1D9}" type="presOf" srcId="{4383014F-C09C-42B6-89EB-C67A86F28AFB}" destId="{39E70847-4734-47E2-BD0D-5A7605C50B2F}" srcOrd="0" destOrd="0" presId="urn:microsoft.com/office/officeart/2016/7/layout/LinearBlockProcessNumbered"/>
    <dgm:cxn modelId="{F8788CE1-634C-4E23-BB75-CCD652D11AB8}" type="presOf" srcId="{F1F61A1F-7FBB-41D2-9C9D-BBFA2BBB1186}" destId="{B4105330-DDDB-4E32-B672-A67454901463}" srcOrd="1" destOrd="0" presId="urn:microsoft.com/office/officeart/2016/7/layout/LinearBlockProcessNumbered"/>
    <dgm:cxn modelId="{568899F3-35D8-4860-BF49-9BF06C7A7C0E}" type="presOf" srcId="{AC37DF67-CF85-433C-95D7-97980F85D456}" destId="{1A88E02A-62C8-4F20-B2DB-04AAB4B270AA}" srcOrd="0" destOrd="0" presId="urn:microsoft.com/office/officeart/2016/7/layout/LinearBlockProcessNumbered"/>
    <dgm:cxn modelId="{1C450BF4-31B3-4B25-B0FA-B1611BA3301A}" srcId="{05251025-6E0A-4B37-8EEC-9DADA3954885}" destId="{A03E0950-C79E-443F-8FA4-157709493785}" srcOrd="0" destOrd="0" parTransId="{2A4326DE-4C1A-4FA1-AD9F-7F2152303A1E}" sibTransId="{7D95A583-7461-464D-99A2-2A36F6D993A8}"/>
    <dgm:cxn modelId="{EC4CE8AF-24A6-4FE1-BACC-48475EA03906}" type="presParOf" srcId="{9857A485-CA7B-4E91-9585-766BD54E9D2A}" destId="{33430625-3249-478F-B5A9-780E3006E822}" srcOrd="0" destOrd="0" presId="urn:microsoft.com/office/officeart/2016/7/layout/LinearBlockProcessNumbered"/>
    <dgm:cxn modelId="{25A88B12-7D5D-4007-B738-BA1F0CF69A8B}" type="presParOf" srcId="{33430625-3249-478F-B5A9-780E3006E822}" destId="{545BAAF3-3901-426A-8387-1FD49852E64A}" srcOrd="0" destOrd="0" presId="urn:microsoft.com/office/officeart/2016/7/layout/LinearBlockProcessNumbered"/>
    <dgm:cxn modelId="{4A21A898-E00A-45D9-AC3A-27986A5803B1}" type="presParOf" srcId="{33430625-3249-478F-B5A9-780E3006E822}" destId="{41B80F82-F2DF-4309-993F-AAD069AADAB7}" srcOrd="1" destOrd="0" presId="urn:microsoft.com/office/officeart/2016/7/layout/LinearBlockProcessNumbered"/>
    <dgm:cxn modelId="{8C4B6F2D-7558-4A0E-BEC8-587BA93C289C}" type="presParOf" srcId="{33430625-3249-478F-B5A9-780E3006E822}" destId="{FBB9C774-B0C6-4449-92CA-5045C90A8B2B}" srcOrd="2" destOrd="0" presId="urn:microsoft.com/office/officeart/2016/7/layout/LinearBlockProcessNumbered"/>
    <dgm:cxn modelId="{37FB504A-4A40-4334-9FAA-A773FA64B5FF}" type="presParOf" srcId="{9857A485-CA7B-4E91-9585-766BD54E9D2A}" destId="{00CB4FE8-299F-4258-B04E-8963E9B5E731}" srcOrd="1" destOrd="0" presId="urn:microsoft.com/office/officeart/2016/7/layout/LinearBlockProcessNumbered"/>
    <dgm:cxn modelId="{07EA6B84-84EB-49CA-B277-C34FB638D84B}" type="presParOf" srcId="{9857A485-CA7B-4E91-9585-766BD54E9D2A}" destId="{5C8C0FD2-D8FE-4B62-8767-4FAB9F9176BE}" srcOrd="2" destOrd="0" presId="urn:microsoft.com/office/officeart/2016/7/layout/LinearBlockProcessNumbered"/>
    <dgm:cxn modelId="{173E8DAD-61CF-449E-8AEF-24864AA6595A}" type="presParOf" srcId="{5C8C0FD2-D8FE-4B62-8767-4FAB9F9176BE}" destId="{A6AFB650-5668-4F0D-8372-E884BFFFFC9A}" srcOrd="0" destOrd="0" presId="urn:microsoft.com/office/officeart/2016/7/layout/LinearBlockProcessNumbered"/>
    <dgm:cxn modelId="{0DF4FB5A-E258-48AE-8405-C35B76ABA1CE}" type="presParOf" srcId="{5C8C0FD2-D8FE-4B62-8767-4FAB9F9176BE}" destId="{9F2E527E-F7AB-4DE9-9AF7-7CD39FF8A68F}" srcOrd="1" destOrd="0" presId="urn:microsoft.com/office/officeart/2016/7/layout/LinearBlockProcessNumbered"/>
    <dgm:cxn modelId="{9AFBFD8E-54FA-461E-B3FC-1602CFD90901}" type="presParOf" srcId="{5C8C0FD2-D8FE-4B62-8767-4FAB9F9176BE}" destId="{54FDE44C-DA77-46B0-B4E9-30B11DC0CAF3}" srcOrd="2" destOrd="0" presId="urn:microsoft.com/office/officeart/2016/7/layout/LinearBlockProcessNumbered"/>
    <dgm:cxn modelId="{EBD495AF-CBB2-4254-B50A-8F018CF69827}" type="presParOf" srcId="{9857A485-CA7B-4E91-9585-766BD54E9D2A}" destId="{24CD80D3-91A3-4C4F-BF52-DB92E4C66371}" srcOrd="3" destOrd="0" presId="urn:microsoft.com/office/officeart/2016/7/layout/LinearBlockProcessNumbered"/>
    <dgm:cxn modelId="{6EEA0D55-72E5-4329-BA14-3D693AE45353}" type="presParOf" srcId="{9857A485-CA7B-4E91-9585-766BD54E9D2A}" destId="{A3356922-379B-4090-A376-5D48952D48E5}" srcOrd="4" destOrd="0" presId="urn:microsoft.com/office/officeart/2016/7/layout/LinearBlockProcessNumbered"/>
    <dgm:cxn modelId="{98E5CBBE-E2B1-4E52-BC19-DD8FCF5824FD}" type="presParOf" srcId="{A3356922-379B-4090-A376-5D48952D48E5}" destId="{1A88E02A-62C8-4F20-B2DB-04AAB4B270AA}" srcOrd="0" destOrd="0" presId="urn:microsoft.com/office/officeart/2016/7/layout/LinearBlockProcessNumbered"/>
    <dgm:cxn modelId="{B5F1DB6B-B270-4D5B-AF35-125708066942}" type="presParOf" srcId="{A3356922-379B-4090-A376-5D48952D48E5}" destId="{39E70847-4734-47E2-BD0D-5A7605C50B2F}" srcOrd="1" destOrd="0" presId="urn:microsoft.com/office/officeart/2016/7/layout/LinearBlockProcessNumbered"/>
    <dgm:cxn modelId="{3CDE1F09-DBD7-4EE3-86C3-23BAE1907E11}" type="presParOf" srcId="{A3356922-379B-4090-A376-5D48952D48E5}" destId="{F2AE1CEF-9840-4B00-AADD-68B7956657F3}" srcOrd="2" destOrd="0" presId="urn:microsoft.com/office/officeart/2016/7/layout/LinearBlockProcessNumbered"/>
    <dgm:cxn modelId="{7A8069C5-14E1-4EE0-97AF-32B1B5649362}" type="presParOf" srcId="{9857A485-CA7B-4E91-9585-766BD54E9D2A}" destId="{241CECE4-4ABF-4EC6-883F-08071E6141C7}" srcOrd="5" destOrd="0" presId="urn:microsoft.com/office/officeart/2016/7/layout/LinearBlockProcessNumbered"/>
    <dgm:cxn modelId="{B641A590-3389-4FAC-A7D2-69F860E89BDE}" type="presParOf" srcId="{9857A485-CA7B-4E91-9585-766BD54E9D2A}" destId="{83B4D327-7212-4E34-BF92-664E15C1361E}" srcOrd="6" destOrd="0" presId="urn:microsoft.com/office/officeart/2016/7/layout/LinearBlockProcessNumbered"/>
    <dgm:cxn modelId="{ADF8C526-8273-4711-9826-5C1BB056467A}" type="presParOf" srcId="{83B4D327-7212-4E34-BF92-664E15C1361E}" destId="{E2124F21-9180-4F0A-9DC3-AEA6EA2F2FF8}" srcOrd="0" destOrd="0" presId="urn:microsoft.com/office/officeart/2016/7/layout/LinearBlockProcessNumbered"/>
    <dgm:cxn modelId="{1808F56E-1ABE-40E8-B3C5-1A22DEDA18E8}" type="presParOf" srcId="{83B4D327-7212-4E34-BF92-664E15C1361E}" destId="{6FAF5CBA-0BC9-45C4-AC7B-279411AF6A72}" srcOrd="1" destOrd="0" presId="urn:microsoft.com/office/officeart/2016/7/layout/LinearBlockProcessNumbered"/>
    <dgm:cxn modelId="{E092AFF7-B9AC-494A-934D-2D53C51168D9}" type="presParOf" srcId="{83B4D327-7212-4E34-BF92-664E15C1361E}" destId="{34D14DFD-8442-4163-B795-021278211682}" srcOrd="2" destOrd="0" presId="urn:microsoft.com/office/officeart/2016/7/layout/LinearBlockProcessNumbered"/>
    <dgm:cxn modelId="{6980F9DA-6507-4330-AF0D-FD124ECED41F}" type="presParOf" srcId="{9857A485-CA7B-4E91-9585-766BD54E9D2A}" destId="{38635A1E-3FA3-40F7-AB30-C2A5BD0E301E}" srcOrd="7" destOrd="0" presId="urn:microsoft.com/office/officeart/2016/7/layout/LinearBlockProcessNumbered"/>
    <dgm:cxn modelId="{4D99AD0B-AB1C-416F-94CA-498FE8369426}" type="presParOf" srcId="{9857A485-CA7B-4E91-9585-766BD54E9D2A}" destId="{C450B4EC-8581-43AF-B18A-4C506825BC1F}" srcOrd="8" destOrd="0" presId="urn:microsoft.com/office/officeart/2016/7/layout/LinearBlockProcessNumbered"/>
    <dgm:cxn modelId="{A5C41B06-0D1E-4E96-98BD-974A66BB178E}" type="presParOf" srcId="{C450B4EC-8581-43AF-B18A-4C506825BC1F}" destId="{12334136-5A81-4E41-875A-95B44E602CA1}" srcOrd="0" destOrd="0" presId="urn:microsoft.com/office/officeart/2016/7/layout/LinearBlockProcessNumbered"/>
    <dgm:cxn modelId="{F1C48D77-B867-45C7-92AD-FC64E08DD241}" type="presParOf" srcId="{C450B4EC-8581-43AF-B18A-4C506825BC1F}" destId="{BB925157-2273-4BEF-96E3-233521964F54}" srcOrd="1" destOrd="0" presId="urn:microsoft.com/office/officeart/2016/7/layout/LinearBlockProcessNumbered"/>
    <dgm:cxn modelId="{70F891BC-919C-41FF-B705-9910FEBEF3BC}" type="presParOf" srcId="{C450B4EC-8581-43AF-B18A-4C506825BC1F}" destId="{B4105330-DDDB-4E32-B672-A67454901463}"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C20389-1601-40CE-8D9A-796863AE8D0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AFA0053-0358-4097-8A85-E7F8B94A7EFC}">
      <dgm:prSet/>
      <dgm:spPr/>
      <dgm:t>
        <a:bodyPr/>
        <a:lstStyle/>
        <a:p>
          <a:pPr>
            <a:lnSpc>
              <a:spcPct val="100000"/>
            </a:lnSpc>
          </a:pPr>
          <a:r>
            <a:rPr lang="en-US" dirty="0">
              <a:latin typeface="Times New Roman" panose="02020603050405020304" pitchFamily="18" charset="0"/>
              <a:cs typeface="Times New Roman" panose="02020603050405020304" pitchFamily="18" charset="0"/>
            </a:rPr>
            <a:t>No feedback system for classes</a:t>
          </a:r>
          <a:r>
            <a:rPr lang="en-US" dirty="0"/>
            <a:t>.</a:t>
          </a:r>
        </a:p>
      </dgm:t>
    </dgm:pt>
    <dgm:pt modelId="{802A5AEF-F31A-4687-AE34-3382E5AA9658}" type="parTrans" cxnId="{E8D48DBF-B8B7-41BD-BD26-26420450F616}">
      <dgm:prSet/>
      <dgm:spPr/>
      <dgm:t>
        <a:bodyPr/>
        <a:lstStyle/>
        <a:p>
          <a:endParaRPr lang="en-US"/>
        </a:p>
      </dgm:t>
    </dgm:pt>
    <dgm:pt modelId="{4C3C199E-B0AB-48F4-AC10-461EF4A73568}" type="sibTrans" cxnId="{E8D48DBF-B8B7-41BD-BD26-26420450F616}">
      <dgm:prSet/>
      <dgm:spPr/>
      <dgm:t>
        <a:bodyPr/>
        <a:lstStyle/>
        <a:p>
          <a:endParaRPr lang="en-US"/>
        </a:p>
      </dgm:t>
    </dgm:pt>
    <dgm:pt modelId="{A684DBD3-EA37-41B1-9BAD-C79C1AC00E0A}">
      <dgm:prSet/>
      <dgm:spPr/>
      <dgm:t>
        <a:bodyPr/>
        <a:lstStyle/>
        <a:p>
          <a:pPr>
            <a:lnSpc>
              <a:spcPct val="100000"/>
            </a:lnSpc>
          </a:pPr>
          <a:r>
            <a:rPr lang="en-US" dirty="0">
              <a:latin typeface="Times New Roman" panose="02020603050405020304" pitchFamily="18" charset="0"/>
              <a:cs typeface="Times New Roman" panose="02020603050405020304" pitchFamily="18" charset="0"/>
            </a:rPr>
            <a:t>Equipment issue dates are tracked, not real-time condition</a:t>
          </a:r>
          <a:r>
            <a:rPr lang="en-US" dirty="0"/>
            <a:t>.</a:t>
          </a:r>
        </a:p>
      </dgm:t>
    </dgm:pt>
    <dgm:pt modelId="{849C03C5-CFCC-49DF-95CB-43B1EB3B6D1F}" type="parTrans" cxnId="{A7C2BF0A-CBE6-44EB-8D9E-2F6FFFA40AFF}">
      <dgm:prSet/>
      <dgm:spPr/>
      <dgm:t>
        <a:bodyPr/>
        <a:lstStyle/>
        <a:p>
          <a:endParaRPr lang="en-US"/>
        </a:p>
      </dgm:t>
    </dgm:pt>
    <dgm:pt modelId="{34230AC0-3867-4169-8DF1-4D4096349A6A}" type="sibTrans" cxnId="{A7C2BF0A-CBE6-44EB-8D9E-2F6FFFA40AFF}">
      <dgm:prSet/>
      <dgm:spPr/>
      <dgm:t>
        <a:bodyPr/>
        <a:lstStyle/>
        <a:p>
          <a:endParaRPr lang="en-US"/>
        </a:p>
      </dgm:t>
    </dgm:pt>
    <dgm:pt modelId="{D3EAF033-552C-4BA5-BF19-69A70D3F04BA}">
      <dgm:prSet/>
      <dgm:spPr/>
      <dgm:t>
        <a:bodyPr/>
        <a:lstStyle/>
        <a:p>
          <a:pPr>
            <a:lnSpc>
              <a:spcPct val="100000"/>
            </a:lnSpc>
          </a:pPr>
          <a:r>
            <a:rPr lang="en-US" dirty="0">
              <a:latin typeface="Times New Roman" panose="02020603050405020304" pitchFamily="18" charset="0"/>
              <a:cs typeface="Times New Roman" panose="02020603050405020304" pitchFamily="18" charset="0"/>
            </a:rPr>
            <a:t>No biometric attendance integration</a:t>
          </a:r>
          <a:r>
            <a:rPr lang="en-US" dirty="0"/>
            <a:t>.</a:t>
          </a:r>
        </a:p>
      </dgm:t>
    </dgm:pt>
    <dgm:pt modelId="{04169F41-DCB6-475A-9A96-A5F2EE7CB43E}" type="parTrans" cxnId="{5EFBBE76-AC2F-42DC-9F01-D25D2F1DC845}">
      <dgm:prSet/>
      <dgm:spPr/>
      <dgm:t>
        <a:bodyPr/>
        <a:lstStyle/>
        <a:p>
          <a:endParaRPr lang="en-US"/>
        </a:p>
      </dgm:t>
    </dgm:pt>
    <dgm:pt modelId="{8456491D-4AC5-4E39-A0E4-CD46BF8F60E3}" type="sibTrans" cxnId="{5EFBBE76-AC2F-42DC-9F01-D25D2F1DC845}">
      <dgm:prSet/>
      <dgm:spPr/>
      <dgm:t>
        <a:bodyPr/>
        <a:lstStyle/>
        <a:p>
          <a:endParaRPr lang="en-US"/>
        </a:p>
      </dgm:t>
    </dgm:pt>
    <dgm:pt modelId="{1AD5DF79-D93F-453D-B27D-5F08778CF0EA}">
      <dgm:prSet/>
      <dgm:spPr/>
      <dgm:t>
        <a:bodyPr/>
        <a:lstStyle/>
        <a:p>
          <a:pPr>
            <a:lnSpc>
              <a:spcPct val="100000"/>
            </a:lnSpc>
          </a:pPr>
          <a:r>
            <a:rPr lang="en-US" dirty="0">
              <a:latin typeface="Times New Roman" panose="02020603050405020304" pitchFamily="18" charset="0"/>
              <a:cs typeface="Times New Roman" panose="02020603050405020304" pitchFamily="18" charset="0"/>
            </a:rPr>
            <a:t>Limited to one location (no multi-branch logic).</a:t>
          </a:r>
        </a:p>
      </dgm:t>
    </dgm:pt>
    <dgm:pt modelId="{28E7A014-5716-4C86-BE7F-DA48CA8F6F4D}" type="parTrans" cxnId="{98F943E7-8253-4392-9FB4-684047B4BA3B}">
      <dgm:prSet/>
      <dgm:spPr/>
      <dgm:t>
        <a:bodyPr/>
        <a:lstStyle/>
        <a:p>
          <a:endParaRPr lang="en-US"/>
        </a:p>
      </dgm:t>
    </dgm:pt>
    <dgm:pt modelId="{6963D753-4A54-4CA3-B5FF-8EFD2DF3413D}" type="sibTrans" cxnId="{98F943E7-8253-4392-9FB4-684047B4BA3B}">
      <dgm:prSet/>
      <dgm:spPr/>
      <dgm:t>
        <a:bodyPr/>
        <a:lstStyle/>
        <a:p>
          <a:endParaRPr lang="en-US"/>
        </a:p>
      </dgm:t>
    </dgm:pt>
    <dgm:pt modelId="{D1C00C53-899F-4F86-8ABD-0688D576A4D5}" type="pres">
      <dgm:prSet presAssocID="{3BC20389-1601-40CE-8D9A-796863AE8D0E}" presName="root" presStyleCnt="0">
        <dgm:presLayoutVars>
          <dgm:dir/>
          <dgm:resizeHandles val="exact"/>
        </dgm:presLayoutVars>
      </dgm:prSet>
      <dgm:spPr/>
    </dgm:pt>
    <dgm:pt modelId="{A6F922C9-D2B7-429F-9708-91F0434C3BE5}" type="pres">
      <dgm:prSet presAssocID="{EAFA0053-0358-4097-8A85-E7F8B94A7EFC}" presName="compNode" presStyleCnt="0"/>
      <dgm:spPr/>
    </dgm:pt>
    <dgm:pt modelId="{9BE04719-D46A-4A26-A77C-86835AED406E}" type="pres">
      <dgm:prSet presAssocID="{EAFA0053-0358-4097-8A85-E7F8B94A7EFC}" presName="bgRect" presStyleLbl="bgShp" presStyleIdx="0" presStyleCnt="4" custLinFactNeighborX="-4604" custLinFactNeighborY="-9372"/>
      <dgm:spPr/>
    </dgm:pt>
    <dgm:pt modelId="{3EACD989-EA53-445A-8229-BC8B3085E06D}" type="pres">
      <dgm:prSet presAssocID="{EAFA0053-0358-4097-8A85-E7F8B94A7EF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room"/>
        </a:ext>
      </dgm:extLst>
    </dgm:pt>
    <dgm:pt modelId="{FE867A99-F2B7-4C81-B9C2-720321940CC5}" type="pres">
      <dgm:prSet presAssocID="{EAFA0053-0358-4097-8A85-E7F8B94A7EFC}" presName="spaceRect" presStyleCnt="0"/>
      <dgm:spPr/>
    </dgm:pt>
    <dgm:pt modelId="{2596BEE0-1221-4852-9F86-A03ACCAC742F}" type="pres">
      <dgm:prSet presAssocID="{EAFA0053-0358-4097-8A85-E7F8B94A7EFC}" presName="parTx" presStyleLbl="revTx" presStyleIdx="0" presStyleCnt="4">
        <dgm:presLayoutVars>
          <dgm:chMax val="0"/>
          <dgm:chPref val="0"/>
        </dgm:presLayoutVars>
      </dgm:prSet>
      <dgm:spPr/>
    </dgm:pt>
    <dgm:pt modelId="{2E28B2AB-1D76-4BF4-A0E4-FA2F82BB3BAB}" type="pres">
      <dgm:prSet presAssocID="{4C3C199E-B0AB-48F4-AC10-461EF4A73568}" presName="sibTrans" presStyleCnt="0"/>
      <dgm:spPr/>
    </dgm:pt>
    <dgm:pt modelId="{6147AFCD-96C8-4BC2-B218-BE508AF220ED}" type="pres">
      <dgm:prSet presAssocID="{A684DBD3-EA37-41B1-9BAD-C79C1AC00E0A}" presName="compNode" presStyleCnt="0"/>
      <dgm:spPr/>
    </dgm:pt>
    <dgm:pt modelId="{0D2A2D6C-3796-4791-ABE7-C9F398778E3F}" type="pres">
      <dgm:prSet presAssocID="{A684DBD3-EA37-41B1-9BAD-C79C1AC00E0A}" presName="bgRect" presStyleLbl="bgShp" presStyleIdx="1" presStyleCnt="4"/>
      <dgm:spPr/>
    </dgm:pt>
    <dgm:pt modelId="{C5CC69F1-C719-4BB0-9F19-2978A94696F1}" type="pres">
      <dgm:prSet presAssocID="{A684DBD3-EA37-41B1-9BAD-C79C1AC00E0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thly calendar"/>
        </a:ext>
      </dgm:extLst>
    </dgm:pt>
    <dgm:pt modelId="{26F24746-6D0C-4DA6-9047-B95662447DAE}" type="pres">
      <dgm:prSet presAssocID="{A684DBD3-EA37-41B1-9BAD-C79C1AC00E0A}" presName="spaceRect" presStyleCnt="0"/>
      <dgm:spPr/>
    </dgm:pt>
    <dgm:pt modelId="{BE3F2EB9-DE22-43FC-8DF2-C6E8A637DAAE}" type="pres">
      <dgm:prSet presAssocID="{A684DBD3-EA37-41B1-9BAD-C79C1AC00E0A}" presName="parTx" presStyleLbl="revTx" presStyleIdx="1" presStyleCnt="4">
        <dgm:presLayoutVars>
          <dgm:chMax val="0"/>
          <dgm:chPref val="0"/>
        </dgm:presLayoutVars>
      </dgm:prSet>
      <dgm:spPr/>
    </dgm:pt>
    <dgm:pt modelId="{3D94AA00-DC6F-479F-9314-0E7845C3BE68}" type="pres">
      <dgm:prSet presAssocID="{34230AC0-3867-4169-8DF1-4D4096349A6A}" presName="sibTrans" presStyleCnt="0"/>
      <dgm:spPr/>
    </dgm:pt>
    <dgm:pt modelId="{B67CB94D-B5A4-4ED9-A3CF-5789FC8E8008}" type="pres">
      <dgm:prSet presAssocID="{D3EAF033-552C-4BA5-BF19-69A70D3F04BA}" presName="compNode" presStyleCnt="0"/>
      <dgm:spPr/>
    </dgm:pt>
    <dgm:pt modelId="{FAE925CB-66CD-4B33-BDDC-1D78DDC70C58}" type="pres">
      <dgm:prSet presAssocID="{D3EAF033-552C-4BA5-BF19-69A70D3F04BA}" presName="bgRect" presStyleLbl="bgShp" presStyleIdx="2" presStyleCnt="4" custLinFactNeighborX="-5432" custLinFactNeighborY="5243"/>
      <dgm:spPr/>
    </dgm:pt>
    <dgm:pt modelId="{ABB72843-DCA1-4E04-92C0-908EFDB1668F}" type="pres">
      <dgm:prSet presAssocID="{D3EAF033-552C-4BA5-BF19-69A70D3F04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mployee Badge"/>
        </a:ext>
      </dgm:extLst>
    </dgm:pt>
    <dgm:pt modelId="{A3F1BE4D-8341-40E3-8F75-3B42C3B346F6}" type="pres">
      <dgm:prSet presAssocID="{D3EAF033-552C-4BA5-BF19-69A70D3F04BA}" presName="spaceRect" presStyleCnt="0"/>
      <dgm:spPr/>
    </dgm:pt>
    <dgm:pt modelId="{7D2D8333-9108-43A1-8A29-ACBFE3E54008}" type="pres">
      <dgm:prSet presAssocID="{D3EAF033-552C-4BA5-BF19-69A70D3F04BA}" presName="parTx" presStyleLbl="revTx" presStyleIdx="2" presStyleCnt="4">
        <dgm:presLayoutVars>
          <dgm:chMax val="0"/>
          <dgm:chPref val="0"/>
        </dgm:presLayoutVars>
      </dgm:prSet>
      <dgm:spPr/>
    </dgm:pt>
    <dgm:pt modelId="{53562ECB-B1F1-473F-BB00-793A850AD676}" type="pres">
      <dgm:prSet presAssocID="{8456491D-4AC5-4E39-A0E4-CD46BF8F60E3}" presName="sibTrans" presStyleCnt="0"/>
      <dgm:spPr/>
    </dgm:pt>
    <dgm:pt modelId="{2F41F199-92F5-4428-9DA8-FAE8268A69D7}" type="pres">
      <dgm:prSet presAssocID="{1AD5DF79-D93F-453D-B27D-5F08778CF0EA}" presName="compNode" presStyleCnt="0"/>
      <dgm:spPr/>
    </dgm:pt>
    <dgm:pt modelId="{023275E6-B7BA-4615-90D2-BBF2A8594437}" type="pres">
      <dgm:prSet presAssocID="{1AD5DF79-D93F-453D-B27D-5F08778CF0EA}" presName="bgRect" presStyleLbl="bgShp" presStyleIdx="3" presStyleCnt="4"/>
      <dgm:spPr/>
    </dgm:pt>
    <dgm:pt modelId="{DA4BDC76-DA89-4E60-8D91-7A118F1CF827}" type="pres">
      <dgm:prSet presAssocID="{1AD5DF79-D93F-453D-B27D-5F08778CF0E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ranching Diagram"/>
        </a:ext>
      </dgm:extLst>
    </dgm:pt>
    <dgm:pt modelId="{3500604B-B062-4A43-BB6F-9B9E5AE0E306}" type="pres">
      <dgm:prSet presAssocID="{1AD5DF79-D93F-453D-B27D-5F08778CF0EA}" presName="spaceRect" presStyleCnt="0"/>
      <dgm:spPr/>
    </dgm:pt>
    <dgm:pt modelId="{8EC2E92A-B0D1-4B5C-B0B5-1F2B8946B076}" type="pres">
      <dgm:prSet presAssocID="{1AD5DF79-D93F-453D-B27D-5F08778CF0EA}" presName="parTx" presStyleLbl="revTx" presStyleIdx="3" presStyleCnt="4">
        <dgm:presLayoutVars>
          <dgm:chMax val="0"/>
          <dgm:chPref val="0"/>
        </dgm:presLayoutVars>
      </dgm:prSet>
      <dgm:spPr/>
    </dgm:pt>
  </dgm:ptLst>
  <dgm:cxnLst>
    <dgm:cxn modelId="{A7C2BF0A-CBE6-44EB-8D9E-2F6FFFA40AFF}" srcId="{3BC20389-1601-40CE-8D9A-796863AE8D0E}" destId="{A684DBD3-EA37-41B1-9BAD-C79C1AC00E0A}" srcOrd="1" destOrd="0" parTransId="{849C03C5-CFCC-49DF-95CB-43B1EB3B6D1F}" sibTransId="{34230AC0-3867-4169-8DF1-4D4096349A6A}"/>
    <dgm:cxn modelId="{C32C2262-2164-40C7-AB05-980C1F69C869}" type="presOf" srcId="{3BC20389-1601-40CE-8D9A-796863AE8D0E}" destId="{D1C00C53-899F-4F86-8ABD-0688D576A4D5}" srcOrd="0" destOrd="0" presId="urn:microsoft.com/office/officeart/2018/2/layout/IconVerticalSolidList"/>
    <dgm:cxn modelId="{5EFBBE76-AC2F-42DC-9F01-D25D2F1DC845}" srcId="{3BC20389-1601-40CE-8D9A-796863AE8D0E}" destId="{D3EAF033-552C-4BA5-BF19-69A70D3F04BA}" srcOrd="2" destOrd="0" parTransId="{04169F41-DCB6-475A-9A96-A5F2EE7CB43E}" sibTransId="{8456491D-4AC5-4E39-A0E4-CD46BF8F60E3}"/>
    <dgm:cxn modelId="{71F90189-083A-4BD7-8A10-2052665446B0}" type="presOf" srcId="{1AD5DF79-D93F-453D-B27D-5F08778CF0EA}" destId="{8EC2E92A-B0D1-4B5C-B0B5-1F2B8946B076}" srcOrd="0" destOrd="0" presId="urn:microsoft.com/office/officeart/2018/2/layout/IconVerticalSolidList"/>
    <dgm:cxn modelId="{E8D48DBF-B8B7-41BD-BD26-26420450F616}" srcId="{3BC20389-1601-40CE-8D9A-796863AE8D0E}" destId="{EAFA0053-0358-4097-8A85-E7F8B94A7EFC}" srcOrd="0" destOrd="0" parTransId="{802A5AEF-F31A-4687-AE34-3382E5AA9658}" sibTransId="{4C3C199E-B0AB-48F4-AC10-461EF4A73568}"/>
    <dgm:cxn modelId="{47DFC7C5-37C0-4511-891A-BB644E485541}" type="presOf" srcId="{EAFA0053-0358-4097-8A85-E7F8B94A7EFC}" destId="{2596BEE0-1221-4852-9F86-A03ACCAC742F}" srcOrd="0" destOrd="0" presId="urn:microsoft.com/office/officeart/2018/2/layout/IconVerticalSolidList"/>
    <dgm:cxn modelId="{8C4BC8DB-FEAD-4904-82E8-F24CD1D2A037}" type="presOf" srcId="{A684DBD3-EA37-41B1-9BAD-C79C1AC00E0A}" destId="{BE3F2EB9-DE22-43FC-8DF2-C6E8A637DAAE}" srcOrd="0" destOrd="0" presId="urn:microsoft.com/office/officeart/2018/2/layout/IconVerticalSolidList"/>
    <dgm:cxn modelId="{98F943E7-8253-4392-9FB4-684047B4BA3B}" srcId="{3BC20389-1601-40CE-8D9A-796863AE8D0E}" destId="{1AD5DF79-D93F-453D-B27D-5F08778CF0EA}" srcOrd="3" destOrd="0" parTransId="{28E7A014-5716-4C86-BE7F-DA48CA8F6F4D}" sibTransId="{6963D753-4A54-4CA3-B5FF-8EFD2DF3413D}"/>
    <dgm:cxn modelId="{A48F42E9-3EA3-4A39-B01E-1FD609931072}" type="presOf" srcId="{D3EAF033-552C-4BA5-BF19-69A70D3F04BA}" destId="{7D2D8333-9108-43A1-8A29-ACBFE3E54008}" srcOrd="0" destOrd="0" presId="urn:microsoft.com/office/officeart/2018/2/layout/IconVerticalSolidList"/>
    <dgm:cxn modelId="{DE292853-0DED-48DF-97A0-5B8BB2BD024D}" type="presParOf" srcId="{D1C00C53-899F-4F86-8ABD-0688D576A4D5}" destId="{A6F922C9-D2B7-429F-9708-91F0434C3BE5}" srcOrd="0" destOrd="0" presId="urn:microsoft.com/office/officeart/2018/2/layout/IconVerticalSolidList"/>
    <dgm:cxn modelId="{77B5849D-7CEF-450F-AEEF-CF451FF563B0}" type="presParOf" srcId="{A6F922C9-D2B7-429F-9708-91F0434C3BE5}" destId="{9BE04719-D46A-4A26-A77C-86835AED406E}" srcOrd="0" destOrd="0" presId="urn:microsoft.com/office/officeart/2018/2/layout/IconVerticalSolidList"/>
    <dgm:cxn modelId="{A2F2762D-73AE-4D10-BB0D-B543CCE49636}" type="presParOf" srcId="{A6F922C9-D2B7-429F-9708-91F0434C3BE5}" destId="{3EACD989-EA53-445A-8229-BC8B3085E06D}" srcOrd="1" destOrd="0" presId="urn:microsoft.com/office/officeart/2018/2/layout/IconVerticalSolidList"/>
    <dgm:cxn modelId="{EC7122F2-A748-41AD-BA70-1704AB6874ED}" type="presParOf" srcId="{A6F922C9-D2B7-429F-9708-91F0434C3BE5}" destId="{FE867A99-F2B7-4C81-B9C2-720321940CC5}" srcOrd="2" destOrd="0" presId="urn:microsoft.com/office/officeart/2018/2/layout/IconVerticalSolidList"/>
    <dgm:cxn modelId="{370F4E14-5497-46A7-8F14-CB95045CEC0A}" type="presParOf" srcId="{A6F922C9-D2B7-429F-9708-91F0434C3BE5}" destId="{2596BEE0-1221-4852-9F86-A03ACCAC742F}" srcOrd="3" destOrd="0" presId="urn:microsoft.com/office/officeart/2018/2/layout/IconVerticalSolidList"/>
    <dgm:cxn modelId="{323DD229-540D-49C8-9E94-0337006F72CE}" type="presParOf" srcId="{D1C00C53-899F-4F86-8ABD-0688D576A4D5}" destId="{2E28B2AB-1D76-4BF4-A0E4-FA2F82BB3BAB}" srcOrd="1" destOrd="0" presId="urn:microsoft.com/office/officeart/2018/2/layout/IconVerticalSolidList"/>
    <dgm:cxn modelId="{CB120466-FB35-4212-B27D-359577CF7C11}" type="presParOf" srcId="{D1C00C53-899F-4F86-8ABD-0688D576A4D5}" destId="{6147AFCD-96C8-4BC2-B218-BE508AF220ED}" srcOrd="2" destOrd="0" presId="urn:microsoft.com/office/officeart/2018/2/layout/IconVerticalSolidList"/>
    <dgm:cxn modelId="{A628C596-44E8-432C-9FF0-8096BE15ED45}" type="presParOf" srcId="{6147AFCD-96C8-4BC2-B218-BE508AF220ED}" destId="{0D2A2D6C-3796-4791-ABE7-C9F398778E3F}" srcOrd="0" destOrd="0" presId="urn:microsoft.com/office/officeart/2018/2/layout/IconVerticalSolidList"/>
    <dgm:cxn modelId="{A4D0518D-FA4C-41B3-871E-A215FAF24347}" type="presParOf" srcId="{6147AFCD-96C8-4BC2-B218-BE508AF220ED}" destId="{C5CC69F1-C719-4BB0-9F19-2978A94696F1}" srcOrd="1" destOrd="0" presId="urn:microsoft.com/office/officeart/2018/2/layout/IconVerticalSolidList"/>
    <dgm:cxn modelId="{2BACED22-E6A3-4756-A7BF-A4523FDA6647}" type="presParOf" srcId="{6147AFCD-96C8-4BC2-B218-BE508AF220ED}" destId="{26F24746-6D0C-4DA6-9047-B95662447DAE}" srcOrd="2" destOrd="0" presId="urn:microsoft.com/office/officeart/2018/2/layout/IconVerticalSolidList"/>
    <dgm:cxn modelId="{191CECE0-7D66-4B40-B241-82CD9535537D}" type="presParOf" srcId="{6147AFCD-96C8-4BC2-B218-BE508AF220ED}" destId="{BE3F2EB9-DE22-43FC-8DF2-C6E8A637DAAE}" srcOrd="3" destOrd="0" presId="urn:microsoft.com/office/officeart/2018/2/layout/IconVerticalSolidList"/>
    <dgm:cxn modelId="{6F5FB266-DE28-4EA8-888F-85EA27D683F6}" type="presParOf" srcId="{D1C00C53-899F-4F86-8ABD-0688D576A4D5}" destId="{3D94AA00-DC6F-479F-9314-0E7845C3BE68}" srcOrd="3" destOrd="0" presId="urn:microsoft.com/office/officeart/2018/2/layout/IconVerticalSolidList"/>
    <dgm:cxn modelId="{2B3323FB-D391-47A4-961A-FA1A5AABEF71}" type="presParOf" srcId="{D1C00C53-899F-4F86-8ABD-0688D576A4D5}" destId="{B67CB94D-B5A4-4ED9-A3CF-5789FC8E8008}" srcOrd="4" destOrd="0" presId="urn:microsoft.com/office/officeart/2018/2/layout/IconVerticalSolidList"/>
    <dgm:cxn modelId="{7CAC2E7F-5BB3-4259-A1DB-0D1BAB93F680}" type="presParOf" srcId="{B67CB94D-B5A4-4ED9-A3CF-5789FC8E8008}" destId="{FAE925CB-66CD-4B33-BDDC-1D78DDC70C58}" srcOrd="0" destOrd="0" presId="urn:microsoft.com/office/officeart/2018/2/layout/IconVerticalSolidList"/>
    <dgm:cxn modelId="{1A980A2E-154B-4338-91F1-A0CAF08558CF}" type="presParOf" srcId="{B67CB94D-B5A4-4ED9-A3CF-5789FC8E8008}" destId="{ABB72843-DCA1-4E04-92C0-908EFDB1668F}" srcOrd="1" destOrd="0" presId="urn:microsoft.com/office/officeart/2018/2/layout/IconVerticalSolidList"/>
    <dgm:cxn modelId="{67D26880-64B4-4140-970D-49AE1F962A41}" type="presParOf" srcId="{B67CB94D-B5A4-4ED9-A3CF-5789FC8E8008}" destId="{A3F1BE4D-8341-40E3-8F75-3B42C3B346F6}" srcOrd="2" destOrd="0" presId="urn:microsoft.com/office/officeart/2018/2/layout/IconVerticalSolidList"/>
    <dgm:cxn modelId="{C41A5360-968D-45C8-BAF8-456684591428}" type="presParOf" srcId="{B67CB94D-B5A4-4ED9-A3CF-5789FC8E8008}" destId="{7D2D8333-9108-43A1-8A29-ACBFE3E54008}" srcOrd="3" destOrd="0" presId="urn:microsoft.com/office/officeart/2018/2/layout/IconVerticalSolidList"/>
    <dgm:cxn modelId="{223CD8DE-EEB5-4D6C-91C2-89BB39E92E8E}" type="presParOf" srcId="{D1C00C53-899F-4F86-8ABD-0688D576A4D5}" destId="{53562ECB-B1F1-473F-BB00-793A850AD676}" srcOrd="5" destOrd="0" presId="urn:microsoft.com/office/officeart/2018/2/layout/IconVerticalSolidList"/>
    <dgm:cxn modelId="{D58289F4-8425-462D-B44E-258383697486}" type="presParOf" srcId="{D1C00C53-899F-4F86-8ABD-0688D576A4D5}" destId="{2F41F199-92F5-4428-9DA8-FAE8268A69D7}" srcOrd="6" destOrd="0" presId="urn:microsoft.com/office/officeart/2018/2/layout/IconVerticalSolidList"/>
    <dgm:cxn modelId="{E8F7AAE5-5131-46AA-A49E-780C2DFEA0C8}" type="presParOf" srcId="{2F41F199-92F5-4428-9DA8-FAE8268A69D7}" destId="{023275E6-B7BA-4615-90D2-BBF2A8594437}" srcOrd="0" destOrd="0" presId="urn:microsoft.com/office/officeart/2018/2/layout/IconVerticalSolidList"/>
    <dgm:cxn modelId="{655A02BB-5497-4134-AE20-7CEBA9A49FED}" type="presParOf" srcId="{2F41F199-92F5-4428-9DA8-FAE8268A69D7}" destId="{DA4BDC76-DA89-4E60-8D91-7A118F1CF827}" srcOrd="1" destOrd="0" presId="urn:microsoft.com/office/officeart/2018/2/layout/IconVerticalSolidList"/>
    <dgm:cxn modelId="{9E2C1F08-F3C7-45E6-A4FA-41F201723640}" type="presParOf" srcId="{2F41F199-92F5-4428-9DA8-FAE8268A69D7}" destId="{3500604B-B062-4A43-BB6F-9B9E5AE0E306}" srcOrd="2" destOrd="0" presId="urn:microsoft.com/office/officeart/2018/2/layout/IconVerticalSolidList"/>
    <dgm:cxn modelId="{64ADDDF2-341B-4759-9B65-63D28659312F}" type="presParOf" srcId="{2F41F199-92F5-4428-9DA8-FAE8268A69D7}" destId="{8EC2E92A-B0D1-4B5C-B0B5-1F2B8946B07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F510FD4-661A-4940-A5B0-5D58B257E477}" type="doc">
      <dgm:prSet loTypeId="urn:microsoft.com/office/officeart/2016/7/layout/HorizontalActionList" loCatId="List" qsTypeId="urn:microsoft.com/office/officeart/2005/8/quickstyle/simple1" qsCatId="simple" csTypeId="urn:microsoft.com/office/officeart/2005/8/colors/accent1_2" csCatId="accent1"/>
      <dgm:spPr/>
      <dgm:t>
        <a:bodyPr/>
        <a:lstStyle/>
        <a:p>
          <a:endParaRPr lang="en-US"/>
        </a:p>
      </dgm:t>
    </dgm:pt>
    <dgm:pt modelId="{A7F95EAB-317B-44B5-91D6-6406E1461766}">
      <dgm:prSet/>
      <dgm:spPr/>
      <dgm:t>
        <a:bodyPr/>
        <a:lstStyle/>
        <a:p>
          <a:r>
            <a:rPr lang="en-US" dirty="0">
              <a:latin typeface="Times New Roman" panose="02020603050405020304" pitchFamily="18" charset="0"/>
              <a:cs typeface="Times New Roman" panose="02020603050405020304" pitchFamily="18" charset="0"/>
            </a:rPr>
            <a:t>Build</a:t>
          </a:r>
        </a:p>
      </dgm:t>
    </dgm:pt>
    <dgm:pt modelId="{BE6AFF23-973F-47DC-84C8-A147279050DD}" type="parTrans" cxnId="{501B2396-E5AE-4B6A-BD72-A8CB1B05BC4A}">
      <dgm:prSet/>
      <dgm:spPr/>
      <dgm:t>
        <a:bodyPr/>
        <a:lstStyle/>
        <a:p>
          <a:endParaRPr lang="en-US"/>
        </a:p>
      </dgm:t>
    </dgm:pt>
    <dgm:pt modelId="{DFEE73EA-2C93-4513-8D28-5463D8B0A62F}" type="sibTrans" cxnId="{501B2396-E5AE-4B6A-BD72-A8CB1B05BC4A}">
      <dgm:prSet/>
      <dgm:spPr/>
      <dgm:t>
        <a:bodyPr/>
        <a:lstStyle/>
        <a:p>
          <a:endParaRPr lang="en-US"/>
        </a:p>
      </dgm:t>
    </dgm:pt>
    <dgm:pt modelId="{DEEA2AC8-B514-42F6-9599-6765D3BC345A}">
      <dgm:prSet/>
      <dgm:spPr/>
      <dgm:t>
        <a:bodyPr/>
        <a:lstStyle/>
        <a:p>
          <a:r>
            <a:rPr lang="en-US" dirty="0">
              <a:latin typeface="Times New Roman" panose="02020603050405020304" pitchFamily="18" charset="0"/>
              <a:cs typeface="Times New Roman" panose="02020603050405020304" pitchFamily="18" charset="0"/>
            </a:rPr>
            <a:t>Build parent tables first (e.g., Members before relationships).</a:t>
          </a:r>
        </a:p>
      </dgm:t>
    </dgm:pt>
    <dgm:pt modelId="{251C4F7F-1481-4388-9AB7-D73CBF9CF056}" type="parTrans" cxnId="{4AF2F49F-483D-400D-A11D-8D5DED74CA3E}">
      <dgm:prSet/>
      <dgm:spPr/>
      <dgm:t>
        <a:bodyPr/>
        <a:lstStyle/>
        <a:p>
          <a:endParaRPr lang="en-US"/>
        </a:p>
      </dgm:t>
    </dgm:pt>
    <dgm:pt modelId="{BF194925-1AF3-47F7-9634-9A2C501342CC}" type="sibTrans" cxnId="{4AF2F49F-483D-400D-A11D-8D5DED74CA3E}">
      <dgm:prSet/>
      <dgm:spPr/>
      <dgm:t>
        <a:bodyPr/>
        <a:lstStyle/>
        <a:p>
          <a:endParaRPr lang="en-US"/>
        </a:p>
      </dgm:t>
    </dgm:pt>
    <dgm:pt modelId="{3B001422-1E90-40AF-B99C-B6C897790A55}">
      <dgm:prSet/>
      <dgm:spPr/>
      <dgm:t>
        <a:bodyPr/>
        <a:lstStyle/>
        <a:p>
          <a:r>
            <a:rPr lang="en-US" dirty="0">
              <a:latin typeface="Times New Roman" panose="02020603050405020304" pitchFamily="18" charset="0"/>
              <a:cs typeface="Times New Roman" panose="02020603050405020304" pitchFamily="18" charset="0"/>
            </a:rPr>
            <a:t>Maintain</a:t>
          </a:r>
        </a:p>
      </dgm:t>
    </dgm:pt>
    <dgm:pt modelId="{5CF85EA0-8900-48A2-A0A6-151685248480}" type="parTrans" cxnId="{65302233-B7EE-4F53-94D7-B90D761C1005}">
      <dgm:prSet/>
      <dgm:spPr/>
      <dgm:t>
        <a:bodyPr/>
        <a:lstStyle/>
        <a:p>
          <a:endParaRPr lang="en-US"/>
        </a:p>
      </dgm:t>
    </dgm:pt>
    <dgm:pt modelId="{C471DE8A-2794-43F1-A289-65BF6C6F92FB}" type="sibTrans" cxnId="{65302233-B7EE-4F53-94D7-B90D761C1005}">
      <dgm:prSet/>
      <dgm:spPr/>
      <dgm:t>
        <a:bodyPr/>
        <a:lstStyle/>
        <a:p>
          <a:endParaRPr lang="en-US"/>
        </a:p>
      </dgm:t>
    </dgm:pt>
    <dgm:pt modelId="{A213F5E5-C00A-42AF-9B17-21282232EAE6}">
      <dgm:prSet/>
      <dgm:spPr/>
      <dgm:t>
        <a:bodyPr/>
        <a:lstStyle/>
        <a:p>
          <a:r>
            <a:rPr lang="en-US" dirty="0">
              <a:latin typeface="Times New Roman" panose="02020603050405020304" pitchFamily="18" charset="0"/>
              <a:cs typeface="Times New Roman" panose="02020603050405020304" pitchFamily="18" charset="0"/>
            </a:rPr>
            <a:t>Maintain clear foreign key links</a:t>
          </a:r>
          <a:r>
            <a:rPr lang="en-US" dirty="0"/>
            <a:t>.</a:t>
          </a:r>
        </a:p>
      </dgm:t>
    </dgm:pt>
    <dgm:pt modelId="{E8158BB5-35B2-41A2-9AC6-8044AFAD0430}" type="parTrans" cxnId="{BD922525-67EB-4BB8-B087-CCABE1245AE4}">
      <dgm:prSet/>
      <dgm:spPr/>
      <dgm:t>
        <a:bodyPr/>
        <a:lstStyle/>
        <a:p>
          <a:endParaRPr lang="en-US"/>
        </a:p>
      </dgm:t>
    </dgm:pt>
    <dgm:pt modelId="{53C0472B-3222-438D-83CE-334F441B30FA}" type="sibTrans" cxnId="{BD922525-67EB-4BB8-B087-CCABE1245AE4}">
      <dgm:prSet/>
      <dgm:spPr/>
      <dgm:t>
        <a:bodyPr/>
        <a:lstStyle/>
        <a:p>
          <a:endParaRPr lang="en-US"/>
        </a:p>
      </dgm:t>
    </dgm:pt>
    <dgm:pt modelId="{C717E920-33A3-475D-BD3F-071CA74048A2}">
      <dgm:prSet/>
      <dgm:spPr/>
      <dgm:t>
        <a:bodyPr/>
        <a:lstStyle/>
        <a:p>
          <a:r>
            <a:rPr lang="en-US" dirty="0">
              <a:latin typeface="Times New Roman" panose="02020603050405020304" pitchFamily="18" charset="0"/>
              <a:cs typeface="Times New Roman" panose="02020603050405020304" pitchFamily="18" charset="0"/>
            </a:rPr>
            <a:t>Normalize</a:t>
          </a:r>
        </a:p>
      </dgm:t>
    </dgm:pt>
    <dgm:pt modelId="{EA2E8365-2985-42E4-98DB-B49F1B1E7659}" type="parTrans" cxnId="{55184E53-72E6-4A1D-8CCE-E94397F52196}">
      <dgm:prSet/>
      <dgm:spPr/>
      <dgm:t>
        <a:bodyPr/>
        <a:lstStyle/>
        <a:p>
          <a:endParaRPr lang="en-US"/>
        </a:p>
      </dgm:t>
    </dgm:pt>
    <dgm:pt modelId="{4EE37B3F-9C17-4142-A84C-E03B18620C58}" type="sibTrans" cxnId="{55184E53-72E6-4A1D-8CCE-E94397F52196}">
      <dgm:prSet/>
      <dgm:spPr/>
      <dgm:t>
        <a:bodyPr/>
        <a:lstStyle/>
        <a:p>
          <a:endParaRPr lang="en-US"/>
        </a:p>
      </dgm:t>
    </dgm:pt>
    <dgm:pt modelId="{441F8062-FCCC-47F3-9532-D63252EF619B}">
      <dgm:prSet/>
      <dgm:spPr/>
      <dgm:t>
        <a:bodyPr/>
        <a:lstStyle/>
        <a:p>
          <a:r>
            <a:rPr lang="en-US" dirty="0">
              <a:latin typeface="Times New Roman" panose="02020603050405020304" pitchFamily="18" charset="0"/>
              <a:cs typeface="Times New Roman" panose="02020603050405020304" pitchFamily="18" charset="0"/>
            </a:rPr>
            <a:t>Normalize but balance performance.</a:t>
          </a:r>
        </a:p>
      </dgm:t>
    </dgm:pt>
    <dgm:pt modelId="{79B13526-CC1B-4582-B2B3-981BBE7B29E8}" type="parTrans" cxnId="{9DF5B2FF-9FFF-4BE8-8F1A-EC73A7159205}">
      <dgm:prSet/>
      <dgm:spPr/>
      <dgm:t>
        <a:bodyPr/>
        <a:lstStyle/>
        <a:p>
          <a:endParaRPr lang="en-US"/>
        </a:p>
      </dgm:t>
    </dgm:pt>
    <dgm:pt modelId="{4CB79ACA-4A18-4D85-B5BB-FBBDC4FFA7A7}" type="sibTrans" cxnId="{9DF5B2FF-9FFF-4BE8-8F1A-EC73A7159205}">
      <dgm:prSet/>
      <dgm:spPr/>
      <dgm:t>
        <a:bodyPr/>
        <a:lstStyle/>
        <a:p>
          <a:endParaRPr lang="en-US"/>
        </a:p>
      </dgm:t>
    </dgm:pt>
    <dgm:pt modelId="{D8209D9E-4A1F-401C-B14C-3675AF70A353}">
      <dgm:prSet/>
      <dgm:spPr/>
      <dgm:t>
        <a:bodyPr/>
        <a:lstStyle/>
        <a:p>
          <a:r>
            <a:rPr lang="en-US" dirty="0">
              <a:latin typeface="Times New Roman" panose="02020603050405020304" pitchFamily="18" charset="0"/>
              <a:cs typeface="Times New Roman" panose="02020603050405020304" pitchFamily="18" charset="0"/>
            </a:rPr>
            <a:t>Name</a:t>
          </a:r>
        </a:p>
      </dgm:t>
    </dgm:pt>
    <dgm:pt modelId="{1E7AF5D6-6078-4FCA-A356-A071535CED97}" type="parTrans" cxnId="{FE76D1E8-B1EE-4170-AA61-49F4ED4453A1}">
      <dgm:prSet/>
      <dgm:spPr/>
      <dgm:t>
        <a:bodyPr/>
        <a:lstStyle/>
        <a:p>
          <a:endParaRPr lang="en-US"/>
        </a:p>
      </dgm:t>
    </dgm:pt>
    <dgm:pt modelId="{B65652BB-C071-4D34-B39D-0B9F61446928}" type="sibTrans" cxnId="{FE76D1E8-B1EE-4170-AA61-49F4ED4453A1}">
      <dgm:prSet/>
      <dgm:spPr/>
      <dgm:t>
        <a:bodyPr/>
        <a:lstStyle/>
        <a:p>
          <a:endParaRPr lang="en-US"/>
        </a:p>
      </dgm:t>
    </dgm:pt>
    <dgm:pt modelId="{683E6714-EEA1-45D5-BFF8-49321511B98A}">
      <dgm:prSet/>
      <dgm:spPr/>
      <dgm:t>
        <a:bodyPr/>
        <a:lstStyle/>
        <a:p>
          <a:r>
            <a:rPr lang="en-US" dirty="0">
              <a:latin typeface="Times New Roman" panose="02020603050405020304" pitchFamily="18" charset="0"/>
              <a:cs typeface="Times New Roman" panose="02020603050405020304" pitchFamily="18" charset="0"/>
            </a:rPr>
            <a:t>Name tables and columns consistently.</a:t>
          </a:r>
        </a:p>
      </dgm:t>
    </dgm:pt>
    <dgm:pt modelId="{2D383818-7D17-425A-A8F6-30EB231F3AA3}" type="parTrans" cxnId="{EA4E7B59-FE27-400D-ADBE-9025FBFC0CB2}">
      <dgm:prSet/>
      <dgm:spPr/>
      <dgm:t>
        <a:bodyPr/>
        <a:lstStyle/>
        <a:p>
          <a:endParaRPr lang="en-US"/>
        </a:p>
      </dgm:t>
    </dgm:pt>
    <dgm:pt modelId="{DB32CF46-6497-41B9-AE21-7809E57CF8D2}" type="sibTrans" cxnId="{EA4E7B59-FE27-400D-ADBE-9025FBFC0CB2}">
      <dgm:prSet/>
      <dgm:spPr/>
      <dgm:t>
        <a:bodyPr/>
        <a:lstStyle/>
        <a:p>
          <a:endParaRPr lang="en-US"/>
        </a:p>
      </dgm:t>
    </dgm:pt>
    <dgm:pt modelId="{A0F6097E-7931-4CDC-887A-1189F23156B8}" type="pres">
      <dgm:prSet presAssocID="{FF510FD4-661A-4940-A5B0-5D58B257E477}" presName="Name0" presStyleCnt="0">
        <dgm:presLayoutVars>
          <dgm:dir/>
          <dgm:animLvl val="lvl"/>
          <dgm:resizeHandles val="exact"/>
        </dgm:presLayoutVars>
      </dgm:prSet>
      <dgm:spPr/>
    </dgm:pt>
    <dgm:pt modelId="{AAEFA63E-3DF6-4C88-80DD-CC421D6F5BA7}" type="pres">
      <dgm:prSet presAssocID="{A7F95EAB-317B-44B5-91D6-6406E1461766}" presName="composite" presStyleCnt="0"/>
      <dgm:spPr/>
    </dgm:pt>
    <dgm:pt modelId="{4F3E3273-82AA-4449-9DB6-FAE2976038E2}" type="pres">
      <dgm:prSet presAssocID="{A7F95EAB-317B-44B5-91D6-6406E1461766}" presName="parTx" presStyleLbl="alignNode1" presStyleIdx="0" presStyleCnt="4">
        <dgm:presLayoutVars>
          <dgm:chMax val="0"/>
          <dgm:chPref val="0"/>
        </dgm:presLayoutVars>
      </dgm:prSet>
      <dgm:spPr/>
    </dgm:pt>
    <dgm:pt modelId="{C40D27CF-9CA4-44EE-A740-CF83F45FCFE7}" type="pres">
      <dgm:prSet presAssocID="{A7F95EAB-317B-44B5-91D6-6406E1461766}" presName="desTx" presStyleLbl="alignAccFollowNode1" presStyleIdx="0" presStyleCnt="4">
        <dgm:presLayoutVars/>
      </dgm:prSet>
      <dgm:spPr/>
    </dgm:pt>
    <dgm:pt modelId="{C1064EAB-F132-4DE3-A5EF-80D9B0610B0D}" type="pres">
      <dgm:prSet presAssocID="{DFEE73EA-2C93-4513-8D28-5463D8B0A62F}" presName="space" presStyleCnt="0"/>
      <dgm:spPr/>
    </dgm:pt>
    <dgm:pt modelId="{ECA824FD-966F-4A13-B57D-97203FAF0519}" type="pres">
      <dgm:prSet presAssocID="{3B001422-1E90-40AF-B99C-B6C897790A55}" presName="composite" presStyleCnt="0"/>
      <dgm:spPr/>
    </dgm:pt>
    <dgm:pt modelId="{082F3242-020E-4AFB-BF40-BB52A662B75A}" type="pres">
      <dgm:prSet presAssocID="{3B001422-1E90-40AF-B99C-B6C897790A55}" presName="parTx" presStyleLbl="alignNode1" presStyleIdx="1" presStyleCnt="4">
        <dgm:presLayoutVars>
          <dgm:chMax val="0"/>
          <dgm:chPref val="0"/>
        </dgm:presLayoutVars>
      </dgm:prSet>
      <dgm:spPr/>
    </dgm:pt>
    <dgm:pt modelId="{23E7F2D7-5D39-4A5E-BF92-A6B64A9383AB}" type="pres">
      <dgm:prSet presAssocID="{3B001422-1E90-40AF-B99C-B6C897790A55}" presName="desTx" presStyleLbl="alignAccFollowNode1" presStyleIdx="1" presStyleCnt="4">
        <dgm:presLayoutVars/>
      </dgm:prSet>
      <dgm:spPr/>
    </dgm:pt>
    <dgm:pt modelId="{6587701E-6172-47F7-B762-C8E04B15F630}" type="pres">
      <dgm:prSet presAssocID="{C471DE8A-2794-43F1-A289-65BF6C6F92FB}" presName="space" presStyleCnt="0"/>
      <dgm:spPr/>
    </dgm:pt>
    <dgm:pt modelId="{CBB9C12E-B35B-4C7C-9A10-3CF1117FF475}" type="pres">
      <dgm:prSet presAssocID="{C717E920-33A3-475D-BD3F-071CA74048A2}" presName="composite" presStyleCnt="0"/>
      <dgm:spPr/>
    </dgm:pt>
    <dgm:pt modelId="{5B836321-7A2E-474B-A36D-66649C68D22B}" type="pres">
      <dgm:prSet presAssocID="{C717E920-33A3-475D-BD3F-071CA74048A2}" presName="parTx" presStyleLbl="alignNode1" presStyleIdx="2" presStyleCnt="4">
        <dgm:presLayoutVars>
          <dgm:chMax val="0"/>
          <dgm:chPref val="0"/>
        </dgm:presLayoutVars>
      </dgm:prSet>
      <dgm:spPr/>
    </dgm:pt>
    <dgm:pt modelId="{F8D43B84-8D57-4C0B-9AD7-8FC57F337419}" type="pres">
      <dgm:prSet presAssocID="{C717E920-33A3-475D-BD3F-071CA74048A2}" presName="desTx" presStyleLbl="alignAccFollowNode1" presStyleIdx="2" presStyleCnt="4">
        <dgm:presLayoutVars/>
      </dgm:prSet>
      <dgm:spPr/>
    </dgm:pt>
    <dgm:pt modelId="{C3261E3B-23C8-46EC-98D8-03EBAF06C3A3}" type="pres">
      <dgm:prSet presAssocID="{4EE37B3F-9C17-4142-A84C-E03B18620C58}" presName="space" presStyleCnt="0"/>
      <dgm:spPr/>
    </dgm:pt>
    <dgm:pt modelId="{09C5B572-5BF5-463C-B8A3-061F0D399728}" type="pres">
      <dgm:prSet presAssocID="{D8209D9E-4A1F-401C-B14C-3675AF70A353}" presName="composite" presStyleCnt="0"/>
      <dgm:spPr/>
    </dgm:pt>
    <dgm:pt modelId="{858C04EA-0E92-456D-9578-DF324364F29E}" type="pres">
      <dgm:prSet presAssocID="{D8209D9E-4A1F-401C-B14C-3675AF70A353}" presName="parTx" presStyleLbl="alignNode1" presStyleIdx="3" presStyleCnt="4">
        <dgm:presLayoutVars>
          <dgm:chMax val="0"/>
          <dgm:chPref val="0"/>
        </dgm:presLayoutVars>
      </dgm:prSet>
      <dgm:spPr/>
    </dgm:pt>
    <dgm:pt modelId="{01303DD9-0DAA-42BC-AE7A-14E114341D71}" type="pres">
      <dgm:prSet presAssocID="{D8209D9E-4A1F-401C-B14C-3675AF70A353}" presName="desTx" presStyleLbl="alignAccFollowNode1" presStyleIdx="3" presStyleCnt="4">
        <dgm:presLayoutVars/>
      </dgm:prSet>
      <dgm:spPr/>
    </dgm:pt>
  </dgm:ptLst>
  <dgm:cxnLst>
    <dgm:cxn modelId="{20E96B10-EB9B-4853-862F-A40E59D0D25F}" type="presOf" srcId="{3B001422-1E90-40AF-B99C-B6C897790A55}" destId="{082F3242-020E-4AFB-BF40-BB52A662B75A}" srcOrd="0" destOrd="0" presId="urn:microsoft.com/office/officeart/2016/7/layout/HorizontalActionList"/>
    <dgm:cxn modelId="{36EB1616-F0EC-4E7D-8748-41BE097106E1}" type="presOf" srcId="{C717E920-33A3-475D-BD3F-071CA74048A2}" destId="{5B836321-7A2E-474B-A36D-66649C68D22B}" srcOrd="0" destOrd="0" presId="urn:microsoft.com/office/officeart/2016/7/layout/HorizontalActionList"/>
    <dgm:cxn modelId="{BD922525-67EB-4BB8-B087-CCABE1245AE4}" srcId="{3B001422-1E90-40AF-B99C-B6C897790A55}" destId="{A213F5E5-C00A-42AF-9B17-21282232EAE6}" srcOrd="0" destOrd="0" parTransId="{E8158BB5-35B2-41A2-9AC6-8044AFAD0430}" sibTransId="{53C0472B-3222-438D-83CE-334F441B30FA}"/>
    <dgm:cxn modelId="{2D21A325-6541-4BF4-9798-25E14A907BED}" type="presOf" srcId="{FF510FD4-661A-4940-A5B0-5D58B257E477}" destId="{A0F6097E-7931-4CDC-887A-1189F23156B8}" srcOrd="0" destOrd="0" presId="urn:microsoft.com/office/officeart/2016/7/layout/HorizontalActionList"/>
    <dgm:cxn modelId="{65302233-B7EE-4F53-94D7-B90D761C1005}" srcId="{FF510FD4-661A-4940-A5B0-5D58B257E477}" destId="{3B001422-1E90-40AF-B99C-B6C897790A55}" srcOrd="1" destOrd="0" parTransId="{5CF85EA0-8900-48A2-A0A6-151685248480}" sibTransId="{C471DE8A-2794-43F1-A289-65BF6C6F92FB}"/>
    <dgm:cxn modelId="{55184E53-72E6-4A1D-8CCE-E94397F52196}" srcId="{FF510FD4-661A-4940-A5B0-5D58B257E477}" destId="{C717E920-33A3-475D-BD3F-071CA74048A2}" srcOrd="2" destOrd="0" parTransId="{EA2E8365-2985-42E4-98DB-B49F1B1E7659}" sibTransId="{4EE37B3F-9C17-4142-A84C-E03B18620C58}"/>
    <dgm:cxn modelId="{8369BB73-E477-4856-8FF4-06408FBB1BDC}" type="presOf" srcId="{D8209D9E-4A1F-401C-B14C-3675AF70A353}" destId="{858C04EA-0E92-456D-9578-DF324364F29E}" srcOrd="0" destOrd="0" presId="urn:microsoft.com/office/officeart/2016/7/layout/HorizontalActionList"/>
    <dgm:cxn modelId="{EA4E7B59-FE27-400D-ADBE-9025FBFC0CB2}" srcId="{D8209D9E-4A1F-401C-B14C-3675AF70A353}" destId="{683E6714-EEA1-45D5-BFF8-49321511B98A}" srcOrd="0" destOrd="0" parTransId="{2D383818-7D17-425A-A8F6-30EB231F3AA3}" sibTransId="{DB32CF46-6497-41B9-AE21-7809E57CF8D2}"/>
    <dgm:cxn modelId="{9E4D797A-C7A0-4A34-A8CB-1FFD8BC041E2}" type="presOf" srcId="{A213F5E5-C00A-42AF-9B17-21282232EAE6}" destId="{23E7F2D7-5D39-4A5E-BF92-A6B64A9383AB}" srcOrd="0" destOrd="0" presId="urn:microsoft.com/office/officeart/2016/7/layout/HorizontalActionList"/>
    <dgm:cxn modelId="{D122F57D-0AB7-4921-819C-ECFDA9007B50}" type="presOf" srcId="{441F8062-FCCC-47F3-9532-D63252EF619B}" destId="{F8D43B84-8D57-4C0B-9AD7-8FC57F337419}" srcOrd="0" destOrd="0" presId="urn:microsoft.com/office/officeart/2016/7/layout/HorizontalActionList"/>
    <dgm:cxn modelId="{501B2396-E5AE-4B6A-BD72-A8CB1B05BC4A}" srcId="{FF510FD4-661A-4940-A5B0-5D58B257E477}" destId="{A7F95EAB-317B-44B5-91D6-6406E1461766}" srcOrd="0" destOrd="0" parTransId="{BE6AFF23-973F-47DC-84C8-A147279050DD}" sibTransId="{DFEE73EA-2C93-4513-8D28-5463D8B0A62F}"/>
    <dgm:cxn modelId="{4AF2F49F-483D-400D-A11D-8D5DED74CA3E}" srcId="{A7F95EAB-317B-44B5-91D6-6406E1461766}" destId="{DEEA2AC8-B514-42F6-9599-6765D3BC345A}" srcOrd="0" destOrd="0" parTransId="{251C4F7F-1481-4388-9AB7-D73CBF9CF056}" sibTransId="{BF194925-1AF3-47F7-9634-9A2C501342CC}"/>
    <dgm:cxn modelId="{5D988BAE-0C70-4EA6-B962-E37B67142DAF}" type="presOf" srcId="{A7F95EAB-317B-44B5-91D6-6406E1461766}" destId="{4F3E3273-82AA-4449-9DB6-FAE2976038E2}" srcOrd="0" destOrd="0" presId="urn:microsoft.com/office/officeart/2016/7/layout/HorizontalActionList"/>
    <dgm:cxn modelId="{16F915C6-26D6-4947-BAFC-5DDE21B1DF55}" type="presOf" srcId="{DEEA2AC8-B514-42F6-9599-6765D3BC345A}" destId="{C40D27CF-9CA4-44EE-A740-CF83F45FCFE7}" srcOrd="0" destOrd="0" presId="urn:microsoft.com/office/officeart/2016/7/layout/HorizontalActionList"/>
    <dgm:cxn modelId="{FE76D1E8-B1EE-4170-AA61-49F4ED4453A1}" srcId="{FF510FD4-661A-4940-A5B0-5D58B257E477}" destId="{D8209D9E-4A1F-401C-B14C-3675AF70A353}" srcOrd="3" destOrd="0" parTransId="{1E7AF5D6-6078-4FCA-A356-A071535CED97}" sibTransId="{B65652BB-C071-4D34-B39D-0B9F61446928}"/>
    <dgm:cxn modelId="{743004F6-AF94-4958-A1DF-6C442352D1E0}" type="presOf" srcId="{683E6714-EEA1-45D5-BFF8-49321511B98A}" destId="{01303DD9-0DAA-42BC-AE7A-14E114341D71}" srcOrd="0" destOrd="0" presId="urn:microsoft.com/office/officeart/2016/7/layout/HorizontalActionList"/>
    <dgm:cxn modelId="{9DF5B2FF-9FFF-4BE8-8F1A-EC73A7159205}" srcId="{C717E920-33A3-475D-BD3F-071CA74048A2}" destId="{441F8062-FCCC-47F3-9532-D63252EF619B}" srcOrd="0" destOrd="0" parTransId="{79B13526-CC1B-4582-B2B3-981BBE7B29E8}" sibTransId="{4CB79ACA-4A18-4D85-B5BB-FBBDC4FFA7A7}"/>
    <dgm:cxn modelId="{488459BE-18C6-41CB-B540-471812856F34}" type="presParOf" srcId="{A0F6097E-7931-4CDC-887A-1189F23156B8}" destId="{AAEFA63E-3DF6-4C88-80DD-CC421D6F5BA7}" srcOrd="0" destOrd="0" presId="urn:microsoft.com/office/officeart/2016/7/layout/HorizontalActionList"/>
    <dgm:cxn modelId="{72E9445B-2637-493E-A886-B66203BCE14E}" type="presParOf" srcId="{AAEFA63E-3DF6-4C88-80DD-CC421D6F5BA7}" destId="{4F3E3273-82AA-4449-9DB6-FAE2976038E2}" srcOrd="0" destOrd="0" presId="urn:microsoft.com/office/officeart/2016/7/layout/HorizontalActionList"/>
    <dgm:cxn modelId="{19764CDD-9D77-479F-B35F-1D7207E7B404}" type="presParOf" srcId="{AAEFA63E-3DF6-4C88-80DD-CC421D6F5BA7}" destId="{C40D27CF-9CA4-44EE-A740-CF83F45FCFE7}" srcOrd="1" destOrd="0" presId="urn:microsoft.com/office/officeart/2016/7/layout/HorizontalActionList"/>
    <dgm:cxn modelId="{CC73EE4D-0D5E-4C1B-AD75-289BAFAB31D0}" type="presParOf" srcId="{A0F6097E-7931-4CDC-887A-1189F23156B8}" destId="{C1064EAB-F132-4DE3-A5EF-80D9B0610B0D}" srcOrd="1" destOrd="0" presId="urn:microsoft.com/office/officeart/2016/7/layout/HorizontalActionList"/>
    <dgm:cxn modelId="{766E7124-6172-4E21-91CF-A58C96D78328}" type="presParOf" srcId="{A0F6097E-7931-4CDC-887A-1189F23156B8}" destId="{ECA824FD-966F-4A13-B57D-97203FAF0519}" srcOrd="2" destOrd="0" presId="urn:microsoft.com/office/officeart/2016/7/layout/HorizontalActionList"/>
    <dgm:cxn modelId="{3F4ECC5B-D033-4064-81EB-419167E98F88}" type="presParOf" srcId="{ECA824FD-966F-4A13-B57D-97203FAF0519}" destId="{082F3242-020E-4AFB-BF40-BB52A662B75A}" srcOrd="0" destOrd="0" presId="urn:microsoft.com/office/officeart/2016/7/layout/HorizontalActionList"/>
    <dgm:cxn modelId="{69F770D7-9EEF-4E69-9752-F23710D89C17}" type="presParOf" srcId="{ECA824FD-966F-4A13-B57D-97203FAF0519}" destId="{23E7F2D7-5D39-4A5E-BF92-A6B64A9383AB}" srcOrd="1" destOrd="0" presId="urn:microsoft.com/office/officeart/2016/7/layout/HorizontalActionList"/>
    <dgm:cxn modelId="{00907E80-EE28-4CDB-9A97-FB90D27E0E26}" type="presParOf" srcId="{A0F6097E-7931-4CDC-887A-1189F23156B8}" destId="{6587701E-6172-47F7-B762-C8E04B15F630}" srcOrd="3" destOrd="0" presId="urn:microsoft.com/office/officeart/2016/7/layout/HorizontalActionList"/>
    <dgm:cxn modelId="{510DF05F-BBB0-42AB-AF97-828F830043FF}" type="presParOf" srcId="{A0F6097E-7931-4CDC-887A-1189F23156B8}" destId="{CBB9C12E-B35B-4C7C-9A10-3CF1117FF475}" srcOrd="4" destOrd="0" presId="urn:microsoft.com/office/officeart/2016/7/layout/HorizontalActionList"/>
    <dgm:cxn modelId="{CC9A8C5F-5E84-4506-B6D4-7FFB07677BA6}" type="presParOf" srcId="{CBB9C12E-B35B-4C7C-9A10-3CF1117FF475}" destId="{5B836321-7A2E-474B-A36D-66649C68D22B}" srcOrd="0" destOrd="0" presId="urn:microsoft.com/office/officeart/2016/7/layout/HorizontalActionList"/>
    <dgm:cxn modelId="{AE13BC1A-AEBA-412F-90E5-5D2C88B9C4B7}" type="presParOf" srcId="{CBB9C12E-B35B-4C7C-9A10-3CF1117FF475}" destId="{F8D43B84-8D57-4C0B-9AD7-8FC57F337419}" srcOrd="1" destOrd="0" presId="urn:microsoft.com/office/officeart/2016/7/layout/HorizontalActionList"/>
    <dgm:cxn modelId="{5D4832DC-464F-441D-9D49-647437CAEF1E}" type="presParOf" srcId="{A0F6097E-7931-4CDC-887A-1189F23156B8}" destId="{C3261E3B-23C8-46EC-98D8-03EBAF06C3A3}" srcOrd="5" destOrd="0" presId="urn:microsoft.com/office/officeart/2016/7/layout/HorizontalActionList"/>
    <dgm:cxn modelId="{2F7E83A2-EEF6-4890-B8D6-1BAF506FBB06}" type="presParOf" srcId="{A0F6097E-7931-4CDC-887A-1189F23156B8}" destId="{09C5B572-5BF5-463C-B8A3-061F0D399728}" srcOrd="6" destOrd="0" presId="urn:microsoft.com/office/officeart/2016/7/layout/HorizontalActionList"/>
    <dgm:cxn modelId="{82B7348A-ACC1-4F56-9316-6EEB54DE251E}" type="presParOf" srcId="{09C5B572-5BF5-463C-B8A3-061F0D399728}" destId="{858C04EA-0E92-456D-9578-DF324364F29E}" srcOrd="0" destOrd="0" presId="urn:microsoft.com/office/officeart/2016/7/layout/HorizontalActionList"/>
    <dgm:cxn modelId="{2E598783-2635-4979-9149-418CA4BAE29C}" type="presParOf" srcId="{09C5B572-5BF5-463C-B8A3-061F0D399728}" destId="{01303DD9-0DAA-42BC-AE7A-14E114341D71}"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BF91CF-771A-4F99-A541-72AB757377B7}">
      <dsp:nvSpPr>
        <dsp:cNvPr id="0" name=""/>
        <dsp:cNvSpPr/>
      </dsp:nvSpPr>
      <dsp:spPr>
        <a:xfrm>
          <a:off x="1528248" y="687877"/>
          <a:ext cx="320378" cy="91440"/>
        </a:xfrm>
        <a:custGeom>
          <a:avLst/>
          <a:gdLst/>
          <a:ahLst/>
          <a:cxnLst/>
          <a:rect l="0" t="0" r="0" b="0"/>
          <a:pathLst>
            <a:path>
              <a:moveTo>
                <a:pt x="0" y="45720"/>
              </a:moveTo>
              <a:lnTo>
                <a:pt x="32037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79663" y="731842"/>
        <a:ext cx="17548" cy="3509"/>
      </dsp:txXfrm>
    </dsp:sp>
    <dsp:sp modelId="{AFCCEB63-4EAD-4EC5-BC3C-7C0D4AB89874}">
      <dsp:nvSpPr>
        <dsp:cNvPr id="0" name=""/>
        <dsp:cNvSpPr/>
      </dsp:nvSpPr>
      <dsp:spPr>
        <a:xfrm>
          <a:off x="4053" y="275799"/>
          <a:ext cx="1525994" cy="9155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775" tIns="78490" rIns="74775" bIns="78490" numCol="1" spcCol="1270" anchor="ctr" anchorCtr="0">
          <a:noAutofit/>
        </a:bodyPr>
        <a:lstStyle/>
        <a:p>
          <a:pPr marL="0" lvl="0" indent="0" algn="ctr" defTabSz="755650">
            <a:lnSpc>
              <a:spcPct val="90000"/>
            </a:lnSpc>
            <a:spcBef>
              <a:spcPct val="0"/>
            </a:spcBef>
            <a:spcAft>
              <a:spcPct val="35000"/>
            </a:spcAft>
            <a:buNone/>
          </a:pPr>
          <a:r>
            <a:rPr lang="en-GB" sz="1700" kern="1200"/>
            <a:t>Introduction</a:t>
          </a:r>
          <a:endParaRPr lang="en-US" sz="1700" kern="1200"/>
        </a:p>
      </dsp:txBody>
      <dsp:txXfrm>
        <a:off x="4053" y="275799"/>
        <a:ext cx="1525994" cy="915596"/>
      </dsp:txXfrm>
    </dsp:sp>
    <dsp:sp modelId="{6C6C785D-F5D2-445E-8C64-B74EF7F49066}">
      <dsp:nvSpPr>
        <dsp:cNvPr id="0" name=""/>
        <dsp:cNvSpPr/>
      </dsp:nvSpPr>
      <dsp:spPr>
        <a:xfrm>
          <a:off x="3405221" y="687877"/>
          <a:ext cx="320378" cy="91440"/>
        </a:xfrm>
        <a:custGeom>
          <a:avLst/>
          <a:gdLst/>
          <a:ahLst/>
          <a:cxnLst/>
          <a:rect l="0" t="0" r="0" b="0"/>
          <a:pathLst>
            <a:path>
              <a:moveTo>
                <a:pt x="0" y="45720"/>
              </a:moveTo>
              <a:lnTo>
                <a:pt x="32037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56636" y="731842"/>
        <a:ext cx="17548" cy="3509"/>
      </dsp:txXfrm>
    </dsp:sp>
    <dsp:sp modelId="{A36D8EC8-5D2C-4311-A48F-6130D168329A}">
      <dsp:nvSpPr>
        <dsp:cNvPr id="0" name=""/>
        <dsp:cNvSpPr/>
      </dsp:nvSpPr>
      <dsp:spPr>
        <a:xfrm>
          <a:off x="1881027" y="275799"/>
          <a:ext cx="1525994" cy="9155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775" tIns="78490" rIns="74775" bIns="78490" numCol="1" spcCol="1270" anchor="ctr" anchorCtr="0">
          <a:noAutofit/>
        </a:bodyPr>
        <a:lstStyle/>
        <a:p>
          <a:pPr marL="0" lvl="0" indent="0" algn="ctr" defTabSz="755650">
            <a:lnSpc>
              <a:spcPct val="90000"/>
            </a:lnSpc>
            <a:spcBef>
              <a:spcPct val="0"/>
            </a:spcBef>
            <a:spcAft>
              <a:spcPct val="35000"/>
            </a:spcAft>
            <a:buNone/>
          </a:pPr>
          <a:r>
            <a:rPr lang="en-GB" sz="1700" kern="1200"/>
            <a:t>Scenario</a:t>
          </a:r>
          <a:endParaRPr lang="en-US" sz="1700" kern="1200"/>
        </a:p>
      </dsp:txBody>
      <dsp:txXfrm>
        <a:off x="1881027" y="275799"/>
        <a:ext cx="1525994" cy="915596"/>
      </dsp:txXfrm>
    </dsp:sp>
    <dsp:sp modelId="{03E7C99C-4294-44F0-9ED0-8F0FE0052305}">
      <dsp:nvSpPr>
        <dsp:cNvPr id="0" name=""/>
        <dsp:cNvSpPr/>
      </dsp:nvSpPr>
      <dsp:spPr>
        <a:xfrm>
          <a:off x="767051" y="1189596"/>
          <a:ext cx="3753946" cy="320378"/>
        </a:xfrm>
        <a:custGeom>
          <a:avLst/>
          <a:gdLst/>
          <a:ahLst/>
          <a:cxnLst/>
          <a:rect l="0" t="0" r="0" b="0"/>
          <a:pathLst>
            <a:path>
              <a:moveTo>
                <a:pt x="3753946" y="0"/>
              </a:moveTo>
              <a:lnTo>
                <a:pt x="3753946" y="177289"/>
              </a:lnTo>
              <a:lnTo>
                <a:pt x="0" y="177289"/>
              </a:lnTo>
              <a:lnTo>
                <a:pt x="0" y="32037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9766" y="1348030"/>
        <a:ext cx="188515" cy="3509"/>
      </dsp:txXfrm>
    </dsp:sp>
    <dsp:sp modelId="{DCFA6B67-D913-43DD-975C-CA71E7BC4560}">
      <dsp:nvSpPr>
        <dsp:cNvPr id="0" name=""/>
        <dsp:cNvSpPr/>
      </dsp:nvSpPr>
      <dsp:spPr>
        <a:xfrm>
          <a:off x="3758000" y="275799"/>
          <a:ext cx="1525994" cy="9155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775" tIns="78490" rIns="74775" bIns="78490" numCol="1" spcCol="1270" anchor="ctr" anchorCtr="0">
          <a:noAutofit/>
        </a:bodyPr>
        <a:lstStyle/>
        <a:p>
          <a:pPr marL="0" lvl="0" indent="0" algn="ctr" defTabSz="755650">
            <a:lnSpc>
              <a:spcPct val="90000"/>
            </a:lnSpc>
            <a:spcBef>
              <a:spcPct val="0"/>
            </a:spcBef>
            <a:spcAft>
              <a:spcPct val="35000"/>
            </a:spcAft>
            <a:buNone/>
          </a:pPr>
          <a:r>
            <a:rPr lang="en-GB" sz="1700" kern="1200"/>
            <a:t>Entities</a:t>
          </a:r>
          <a:endParaRPr lang="en-US" sz="1700" kern="1200"/>
        </a:p>
      </dsp:txBody>
      <dsp:txXfrm>
        <a:off x="3758000" y="275799"/>
        <a:ext cx="1525994" cy="915596"/>
      </dsp:txXfrm>
    </dsp:sp>
    <dsp:sp modelId="{1C28A35A-692C-414B-8EB2-C1A2C8324CF6}">
      <dsp:nvSpPr>
        <dsp:cNvPr id="0" name=""/>
        <dsp:cNvSpPr/>
      </dsp:nvSpPr>
      <dsp:spPr>
        <a:xfrm>
          <a:off x="1528248" y="1954453"/>
          <a:ext cx="320378" cy="91440"/>
        </a:xfrm>
        <a:custGeom>
          <a:avLst/>
          <a:gdLst/>
          <a:ahLst/>
          <a:cxnLst/>
          <a:rect l="0" t="0" r="0" b="0"/>
          <a:pathLst>
            <a:path>
              <a:moveTo>
                <a:pt x="0" y="45720"/>
              </a:moveTo>
              <a:lnTo>
                <a:pt x="32037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79663" y="1998418"/>
        <a:ext cx="17548" cy="3509"/>
      </dsp:txXfrm>
    </dsp:sp>
    <dsp:sp modelId="{B2F3958A-EDD7-4126-B580-D9EE2E6DF2E7}">
      <dsp:nvSpPr>
        <dsp:cNvPr id="0" name=""/>
        <dsp:cNvSpPr/>
      </dsp:nvSpPr>
      <dsp:spPr>
        <a:xfrm>
          <a:off x="4053" y="1542374"/>
          <a:ext cx="1525994" cy="9155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775" tIns="78490" rIns="74775" bIns="78490" numCol="1" spcCol="1270" anchor="ctr" anchorCtr="0">
          <a:noAutofit/>
        </a:bodyPr>
        <a:lstStyle/>
        <a:p>
          <a:pPr marL="0" lvl="0" indent="0" algn="ctr" defTabSz="755650">
            <a:lnSpc>
              <a:spcPct val="90000"/>
            </a:lnSpc>
            <a:spcBef>
              <a:spcPct val="0"/>
            </a:spcBef>
            <a:spcAft>
              <a:spcPct val="35000"/>
            </a:spcAft>
            <a:buNone/>
          </a:pPr>
          <a:r>
            <a:rPr lang="en-GB" sz="1700" kern="1200"/>
            <a:t>Relationships</a:t>
          </a:r>
          <a:endParaRPr lang="en-US" sz="1700" kern="1200"/>
        </a:p>
      </dsp:txBody>
      <dsp:txXfrm>
        <a:off x="4053" y="1542374"/>
        <a:ext cx="1525994" cy="915596"/>
      </dsp:txXfrm>
    </dsp:sp>
    <dsp:sp modelId="{2E5EC89B-A99A-4197-B3AC-34B813877B2C}">
      <dsp:nvSpPr>
        <dsp:cNvPr id="0" name=""/>
        <dsp:cNvSpPr/>
      </dsp:nvSpPr>
      <dsp:spPr>
        <a:xfrm>
          <a:off x="3405221" y="1954453"/>
          <a:ext cx="320378" cy="91440"/>
        </a:xfrm>
        <a:custGeom>
          <a:avLst/>
          <a:gdLst/>
          <a:ahLst/>
          <a:cxnLst/>
          <a:rect l="0" t="0" r="0" b="0"/>
          <a:pathLst>
            <a:path>
              <a:moveTo>
                <a:pt x="0" y="45720"/>
              </a:moveTo>
              <a:lnTo>
                <a:pt x="32037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56636" y="1998418"/>
        <a:ext cx="17548" cy="3509"/>
      </dsp:txXfrm>
    </dsp:sp>
    <dsp:sp modelId="{7E0F68BF-295F-4440-AF10-46029D15DFB6}">
      <dsp:nvSpPr>
        <dsp:cNvPr id="0" name=""/>
        <dsp:cNvSpPr/>
      </dsp:nvSpPr>
      <dsp:spPr>
        <a:xfrm>
          <a:off x="1881027" y="1542374"/>
          <a:ext cx="1525994" cy="9155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775" tIns="78490" rIns="74775" bIns="78490" numCol="1" spcCol="1270" anchor="ctr" anchorCtr="0">
          <a:noAutofit/>
        </a:bodyPr>
        <a:lstStyle/>
        <a:p>
          <a:pPr marL="0" lvl="0" indent="0" algn="ctr" defTabSz="755650">
            <a:lnSpc>
              <a:spcPct val="90000"/>
            </a:lnSpc>
            <a:spcBef>
              <a:spcPct val="0"/>
            </a:spcBef>
            <a:spcAft>
              <a:spcPct val="35000"/>
            </a:spcAft>
            <a:buNone/>
          </a:pPr>
          <a:r>
            <a:rPr lang="en-GB" sz="1700" kern="1200"/>
            <a:t>EER Model</a:t>
          </a:r>
          <a:endParaRPr lang="en-US" sz="1700" kern="1200"/>
        </a:p>
      </dsp:txBody>
      <dsp:txXfrm>
        <a:off x="1881027" y="1542374"/>
        <a:ext cx="1525994" cy="915596"/>
      </dsp:txXfrm>
    </dsp:sp>
    <dsp:sp modelId="{55CC47D9-2FFC-4A0F-A3FE-4AFC0A92EED4}">
      <dsp:nvSpPr>
        <dsp:cNvPr id="0" name=""/>
        <dsp:cNvSpPr/>
      </dsp:nvSpPr>
      <dsp:spPr>
        <a:xfrm>
          <a:off x="767051" y="2456171"/>
          <a:ext cx="3753946" cy="320378"/>
        </a:xfrm>
        <a:custGeom>
          <a:avLst/>
          <a:gdLst/>
          <a:ahLst/>
          <a:cxnLst/>
          <a:rect l="0" t="0" r="0" b="0"/>
          <a:pathLst>
            <a:path>
              <a:moveTo>
                <a:pt x="3753946" y="0"/>
              </a:moveTo>
              <a:lnTo>
                <a:pt x="3753946" y="177289"/>
              </a:lnTo>
              <a:lnTo>
                <a:pt x="0" y="177289"/>
              </a:lnTo>
              <a:lnTo>
                <a:pt x="0" y="32037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9766" y="2614606"/>
        <a:ext cx="188515" cy="3509"/>
      </dsp:txXfrm>
    </dsp:sp>
    <dsp:sp modelId="{D287182D-5EE4-4D54-88B5-E3E9573C9CD1}">
      <dsp:nvSpPr>
        <dsp:cNvPr id="0" name=""/>
        <dsp:cNvSpPr/>
      </dsp:nvSpPr>
      <dsp:spPr>
        <a:xfrm>
          <a:off x="3758000" y="1542374"/>
          <a:ext cx="1525994" cy="9155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775" tIns="78490" rIns="74775" bIns="78490" numCol="1" spcCol="1270" anchor="ctr" anchorCtr="0">
          <a:noAutofit/>
        </a:bodyPr>
        <a:lstStyle/>
        <a:p>
          <a:pPr marL="0" lvl="0" indent="0" algn="ctr" defTabSz="755650">
            <a:lnSpc>
              <a:spcPct val="90000"/>
            </a:lnSpc>
            <a:spcBef>
              <a:spcPct val="0"/>
            </a:spcBef>
            <a:spcAft>
              <a:spcPct val="35000"/>
            </a:spcAft>
            <a:buNone/>
          </a:pPr>
          <a:r>
            <a:rPr lang="en-GB" sz="1700" kern="1200"/>
            <a:t>Generalization</a:t>
          </a:r>
          <a:endParaRPr lang="en-US" sz="1700" kern="1200"/>
        </a:p>
      </dsp:txBody>
      <dsp:txXfrm>
        <a:off x="3758000" y="1542374"/>
        <a:ext cx="1525994" cy="915596"/>
      </dsp:txXfrm>
    </dsp:sp>
    <dsp:sp modelId="{A7950327-F271-4D79-B7AF-1B9EBFC3582E}">
      <dsp:nvSpPr>
        <dsp:cNvPr id="0" name=""/>
        <dsp:cNvSpPr/>
      </dsp:nvSpPr>
      <dsp:spPr>
        <a:xfrm>
          <a:off x="1528248" y="3221028"/>
          <a:ext cx="320378" cy="91440"/>
        </a:xfrm>
        <a:custGeom>
          <a:avLst/>
          <a:gdLst/>
          <a:ahLst/>
          <a:cxnLst/>
          <a:rect l="0" t="0" r="0" b="0"/>
          <a:pathLst>
            <a:path>
              <a:moveTo>
                <a:pt x="0" y="45720"/>
              </a:moveTo>
              <a:lnTo>
                <a:pt x="32037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79663" y="3264993"/>
        <a:ext cx="17548" cy="3509"/>
      </dsp:txXfrm>
    </dsp:sp>
    <dsp:sp modelId="{D896BBF7-E5F9-40D1-8381-8F63A63B5F96}">
      <dsp:nvSpPr>
        <dsp:cNvPr id="0" name=""/>
        <dsp:cNvSpPr/>
      </dsp:nvSpPr>
      <dsp:spPr>
        <a:xfrm>
          <a:off x="4053" y="2808950"/>
          <a:ext cx="1525994" cy="9155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775" tIns="78490" rIns="74775" bIns="78490" numCol="1" spcCol="1270" anchor="ctr" anchorCtr="0">
          <a:noAutofit/>
        </a:bodyPr>
        <a:lstStyle/>
        <a:p>
          <a:pPr marL="0" lvl="0" indent="0" algn="ctr" defTabSz="755650">
            <a:lnSpc>
              <a:spcPct val="90000"/>
            </a:lnSpc>
            <a:spcBef>
              <a:spcPct val="0"/>
            </a:spcBef>
            <a:spcAft>
              <a:spcPct val="35000"/>
            </a:spcAft>
            <a:buNone/>
          </a:pPr>
          <a:r>
            <a:rPr lang="en-GB" sz="1700" kern="1200"/>
            <a:t>Specialization</a:t>
          </a:r>
          <a:endParaRPr lang="en-US" sz="1700" kern="1200"/>
        </a:p>
      </dsp:txBody>
      <dsp:txXfrm>
        <a:off x="4053" y="2808950"/>
        <a:ext cx="1525994" cy="915596"/>
      </dsp:txXfrm>
    </dsp:sp>
    <dsp:sp modelId="{A3FFCED3-BAD6-4BA1-8802-D1FFC2B5ED95}">
      <dsp:nvSpPr>
        <dsp:cNvPr id="0" name=""/>
        <dsp:cNvSpPr/>
      </dsp:nvSpPr>
      <dsp:spPr>
        <a:xfrm>
          <a:off x="3405221" y="3221028"/>
          <a:ext cx="320378" cy="91440"/>
        </a:xfrm>
        <a:custGeom>
          <a:avLst/>
          <a:gdLst/>
          <a:ahLst/>
          <a:cxnLst/>
          <a:rect l="0" t="0" r="0" b="0"/>
          <a:pathLst>
            <a:path>
              <a:moveTo>
                <a:pt x="0" y="45720"/>
              </a:moveTo>
              <a:lnTo>
                <a:pt x="320378"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56636" y="3264993"/>
        <a:ext cx="17548" cy="3509"/>
      </dsp:txXfrm>
    </dsp:sp>
    <dsp:sp modelId="{7A21CEC2-3177-466A-97AC-A2D980B485F9}">
      <dsp:nvSpPr>
        <dsp:cNvPr id="0" name=""/>
        <dsp:cNvSpPr/>
      </dsp:nvSpPr>
      <dsp:spPr>
        <a:xfrm>
          <a:off x="1881027" y="2808950"/>
          <a:ext cx="1525994" cy="9155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775" tIns="78490" rIns="74775" bIns="78490" numCol="1" spcCol="1270" anchor="ctr" anchorCtr="0">
          <a:noAutofit/>
        </a:bodyPr>
        <a:lstStyle/>
        <a:p>
          <a:pPr marL="0" lvl="0" indent="0" algn="ctr" defTabSz="755650">
            <a:lnSpc>
              <a:spcPct val="90000"/>
            </a:lnSpc>
            <a:spcBef>
              <a:spcPct val="0"/>
            </a:spcBef>
            <a:spcAft>
              <a:spcPct val="35000"/>
            </a:spcAft>
            <a:buNone/>
          </a:pPr>
          <a:r>
            <a:rPr lang="en-GB" sz="1700" kern="1200"/>
            <a:t>Queries</a:t>
          </a:r>
          <a:endParaRPr lang="en-US" sz="1700" kern="1200"/>
        </a:p>
      </dsp:txBody>
      <dsp:txXfrm>
        <a:off x="1881027" y="2808950"/>
        <a:ext cx="1525994" cy="915596"/>
      </dsp:txXfrm>
    </dsp:sp>
    <dsp:sp modelId="{CAC7A0FE-3499-4EFC-8B91-34653450841B}">
      <dsp:nvSpPr>
        <dsp:cNvPr id="0" name=""/>
        <dsp:cNvSpPr/>
      </dsp:nvSpPr>
      <dsp:spPr>
        <a:xfrm>
          <a:off x="767051" y="3722747"/>
          <a:ext cx="3753946" cy="320378"/>
        </a:xfrm>
        <a:custGeom>
          <a:avLst/>
          <a:gdLst/>
          <a:ahLst/>
          <a:cxnLst/>
          <a:rect l="0" t="0" r="0" b="0"/>
          <a:pathLst>
            <a:path>
              <a:moveTo>
                <a:pt x="3753946" y="0"/>
              </a:moveTo>
              <a:lnTo>
                <a:pt x="3753946" y="177289"/>
              </a:lnTo>
              <a:lnTo>
                <a:pt x="0" y="177289"/>
              </a:lnTo>
              <a:lnTo>
                <a:pt x="0" y="32037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49766" y="3881181"/>
        <a:ext cx="188515" cy="3509"/>
      </dsp:txXfrm>
    </dsp:sp>
    <dsp:sp modelId="{4A8378C8-5C56-4495-8372-992B5B6294F1}">
      <dsp:nvSpPr>
        <dsp:cNvPr id="0" name=""/>
        <dsp:cNvSpPr/>
      </dsp:nvSpPr>
      <dsp:spPr>
        <a:xfrm>
          <a:off x="3758000" y="2808950"/>
          <a:ext cx="1525994" cy="9155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775" tIns="78490" rIns="74775" bIns="78490" numCol="1" spcCol="1270" anchor="ctr" anchorCtr="0">
          <a:noAutofit/>
        </a:bodyPr>
        <a:lstStyle/>
        <a:p>
          <a:pPr marL="0" lvl="0" indent="0" algn="ctr" defTabSz="755650">
            <a:lnSpc>
              <a:spcPct val="90000"/>
            </a:lnSpc>
            <a:spcBef>
              <a:spcPct val="0"/>
            </a:spcBef>
            <a:spcAft>
              <a:spcPct val="35000"/>
            </a:spcAft>
            <a:buNone/>
          </a:pPr>
          <a:r>
            <a:rPr lang="en-GB" sz="1700" kern="1200"/>
            <a:t>Limitations &amp; Lessons Learnt</a:t>
          </a:r>
          <a:endParaRPr lang="en-US" sz="1700" kern="1200"/>
        </a:p>
      </dsp:txBody>
      <dsp:txXfrm>
        <a:off x="3758000" y="2808950"/>
        <a:ext cx="1525994" cy="915596"/>
      </dsp:txXfrm>
    </dsp:sp>
    <dsp:sp modelId="{B7E54BDF-F6EF-42C2-9FD5-818AB813D2B8}">
      <dsp:nvSpPr>
        <dsp:cNvPr id="0" name=""/>
        <dsp:cNvSpPr/>
      </dsp:nvSpPr>
      <dsp:spPr>
        <a:xfrm>
          <a:off x="4053" y="4075525"/>
          <a:ext cx="1525994" cy="9155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775" tIns="78490" rIns="74775" bIns="78490" numCol="1" spcCol="1270" anchor="ctr" anchorCtr="0">
          <a:noAutofit/>
        </a:bodyPr>
        <a:lstStyle/>
        <a:p>
          <a:pPr marL="0" lvl="0" indent="0" algn="ctr" defTabSz="755650">
            <a:lnSpc>
              <a:spcPct val="90000"/>
            </a:lnSpc>
            <a:spcBef>
              <a:spcPct val="0"/>
            </a:spcBef>
            <a:spcAft>
              <a:spcPct val="35000"/>
            </a:spcAft>
            <a:buNone/>
          </a:pPr>
          <a:r>
            <a:rPr lang="en-GB" sz="1700" kern="1200"/>
            <a:t>Conclusion</a:t>
          </a:r>
          <a:endParaRPr lang="en-US" sz="1700" kern="1200"/>
        </a:p>
      </dsp:txBody>
      <dsp:txXfrm>
        <a:off x="4053" y="4075525"/>
        <a:ext cx="1525994" cy="9155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5BAAF3-3901-426A-8387-1FD49852E64A}">
      <dsp:nvSpPr>
        <dsp:cNvPr id="0" name=""/>
        <dsp:cNvSpPr/>
      </dsp:nvSpPr>
      <dsp:spPr>
        <a:xfrm>
          <a:off x="6540" y="642609"/>
          <a:ext cx="2044708" cy="245364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72" tIns="0" rIns="201972" bIns="330200" numCol="1" spcCol="1270" anchor="t" anchorCtr="0">
          <a:noAutofit/>
        </a:bodyPr>
        <a:lstStyle/>
        <a:p>
          <a:pPr marL="0" lvl="0" indent="0" algn="l" defTabSz="488950">
            <a:lnSpc>
              <a:spcPct val="90000"/>
            </a:lnSpc>
            <a:spcBef>
              <a:spcPct val="0"/>
            </a:spcBef>
            <a:spcAft>
              <a:spcPct val="35000"/>
            </a:spcAft>
            <a:buNone/>
          </a:pPr>
          <a:r>
            <a:rPr lang="en-US" sz="1100" kern="1200" dirty="0"/>
            <a:t>Members ↔ </a:t>
          </a:r>
          <a:r>
            <a:rPr lang="en-US" sz="1100" kern="1200" dirty="0" err="1"/>
            <a:t>Schedule_has_Members</a:t>
          </a:r>
          <a:r>
            <a:rPr lang="en-US" sz="1100" kern="1200" dirty="0"/>
            <a:t> (Many-to-Many)</a:t>
          </a:r>
        </a:p>
      </dsp:txBody>
      <dsp:txXfrm>
        <a:off x="6540" y="1624069"/>
        <a:ext cx="2044708" cy="1472189"/>
      </dsp:txXfrm>
    </dsp:sp>
    <dsp:sp modelId="{41B80F82-F2DF-4309-993F-AAD069AADAB7}">
      <dsp:nvSpPr>
        <dsp:cNvPr id="0" name=""/>
        <dsp:cNvSpPr/>
      </dsp:nvSpPr>
      <dsp:spPr>
        <a:xfrm>
          <a:off x="6540" y="642609"/>
          <a:ext cx="2044708" cy="98145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1972" tIns="165100" rIns="201972" bIns="165100" numCol="1" spcCol="1270" anchor="ctr" anchorCtr="0">
          <a:noAutofit/>
        </a:bodyPr>
        <a:lstStyle/>
        <a:p>
          <a:pPr marL="0" lvl="0" indent="0" algn="l" defTabSz="2089150">
            <a:lnSpc>
              <a:spcPct val="90000"/>
            </a:lnSpc>
            <a:spcBef>
              <a:spcPct val="0"/>
            </a:spcBef>
            <a:spcAft>
              <a:spcPct val="35000"/>
            </a:spcAft>
            <a:buNone/>
          </a:pPr>
          <a:r>
            <a:rPr lang="en-US" sz="4700" kern="1200"/>
            <a:t>01</a:t>
          </a:r>
        </a:p>
      </dsp:txBody>
      <dsp:txXfrm>
        <a:off x="6540" y="642609"/>
        <a:ext cx="2044708" cy="981459"/>
      </dsp:txXfrm>
    </dsp:sp>
    <dsp:sp modelId="{A6AFB650-5668-4F0D-8372-E884BFFFFC9A}">
      <dsp:nvSpPr>
        <dsp:cNvPr id="0" name=""/>
        <dsp:cNvSpPr/>
      </dsp:nvSpPr>
      <dsp:spPr>
        <a:xfrm>
          <a:off x="2214825" y="642609"/>
          <a:ext cx="2044708" cy="2453649"/>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72" tIns="0" rIns="201972" bIns="330200" numCol="1" spcCol="1270" anchor="t" anchorCtr="0">
          <a:noAutofit/>
        </a:bodyPr>
        <a:lstStyle/>
        <a:p>
          <a:pPr marL="0" lvl="0" indent="0" algn="l" defTabSz="488950">
            <a:lnSpc>
              <a:spcPct val="90000"/>
            </a:lnSpc>
            <a:spcBef>
              <a:spcPct val="0"/>
            </a:spcBef>
            <a:spcAft>
              <a:spcPct val="35000"/>
            </a:spcAft>
            <a:buNone/>
          </a:pPr>
          <a:r>
            <a:rPr lang="en-US" sz="1100" kern="1200" dirty="0"/>
            <a:t>Schedule ↔ </a:t>
          </a:r>
          <a:r>
            <a:rPr lang="en-US" sz="1100" kern="1200" dirty="0" err="1"/>
            <a:t>Schedule_has_Trainer</a:t>
          </a:r>
          <a:r>
            <a:rPr lang="en-US" sz="1100" kern="1200" dirty="0"/>
            <a:t> ↔ </a:t>
          </a:r>
          <a:r>
            <a:rPr lang="en-US" sz="1100" kern="1200" dirty="0" err="1"/>
            <a:t>Training_Staff</a:t>
          </a:r>
          <a:r>
            <a:rPr lang="en-US" sz="1100" kern="1200" dirty="0"/>
            <a:t> (Many-to-One)</a:t>
          </a:r>
        </a:p>
      </dsp:txBody>
      <dsp:txXfrm>
        <a:off x="2214825" y="1624069"/>
        <a:ext cx="2044708" cy="1472189"/>
      </dsp:txXfrm>
    </dsp:sp>
    <dsp:sp modelId="{9F2E527E-F7AB-4DE9-9AF7-7CD39FF8A68F}">
      <dsp:nvSpPr>
        <dsp:cNvPr id="0" name=""/>
        <dsp:cNvSpPr/>
      </dsp:nvSpPr>
      <dsp:spPr>
        <a:xfrm>
          <a:off x="2214825" y="642609"/>
          <a:ext cx="2044708" cy="98145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1972" tIns="165100" rIns="201972" bIns="165100" numCol="1" spcCol="1270" anchor="ctr" anchorCtr="0">
          <a:noAutofit/>
        </a:bodyPr>
        <a:lstStyle/>
        <a:p>
          <a:pPr marL="0" lvl="0" indent="0" algn="l" defTabSz="2089150">
            <a:lnSpc>
              <a:spcPct val="90000"/>
            </a:lnSpc>
            <a:spcBef>
              <a:spcPct val="0"/>
            </a:spcBef>
            <a:spcAft>
              <a:spcPct val="35000"/>
            </a:spcAft>
            <a:buNone/>
          </a:pPr>
          <a:r>
            <a:rPr lang="en-US" sz="4700" kern="1200"/>
            <a:t>02</a:t>
          </a:r>
        </a:p>
      </dsp:txBody>
      <dsp:txXfrm>
        <a:off x="2214825" y="642609"/>
        <a:ext cx="2044708" cy="981459"/>
      </dsp:txXfrm>
    </dsp:sp>
    <dsp:sp modelId="{1A88E02A-62C8-4F20-B2DB-04AAB4B270AA}">
      <dsp:nvSpPr>
        <dsp:cNvPr id="0" name=""/>
        <dsp:cNvSpPr/>
      </dsp:nvSpPr>
      <dsp:spPr>
        <a:xfrm>
          <a:off x="4423110" y="642609"/>
          <a:ext cx="2044708" cy="2453649"/>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72" tIns="0" rIns="201972" bIns="330200" numCol="1" spcCol="1270" anchor="t" anchorCtr="0">
          <a:noAutofit/>
        </a:bodyPr>
        <a:lstStyle/>
        <a:p>
          <a:pPr marL="0" lvl="0" indent="0" algn="l" defTabSz="488950">
            <a:lnSpc>
              <a:spcPct val="90000"/>
            </a:lnSpc>
            <a:spcBef>
              <a:spcPct val="0"/>
            </a:spcBef>
            <a:spcAft>
              <a:spcPct val="35000"/>
            </a:spcAft>
            <a:buNone/>
          </a:pPr>
          <a:r>
            <a:rPr lang="en-US" sz="1100" kern="1200" dirty="0" err="1"/>
            <a:t>Equipments</a:t>
          </a:r>
          <a:r>
            <a:rPr lang="en-US" sz="1100" kern="1200" dirty="0"/>
            <a:t> ↔ </a:t>
          </a:r>
          <a:r>
            <a:rPr lang="en-US" sz="1100" kern="1200" dirty="0" err="1"/>
            <a:t>Equipment_Issue</a:t>
          </a:r>
          <a:r>
            <a:rPr lang="en-US" sz="1100" kern="1200" dirty="0"/>
            <a:t> (One-to-Many)</a:t>
          </a:r>
        </a:p>
      </dsp:txBody>
      <dsp:txXfrm>
        <a:off x="4423110" y="1624069"/>
        <a:ext cx="2044708" cy="1472189"/>
      </dsp:txXfrm>
    </dsp:sp>
    <dsp:sp modelId="{39E70847-4734-47E2-BD0D-5A7605C50B2F}">
      <dsp:nvSpPr>
        <dsp:cNvPr id="0" name=""/>
        <dsp:cNvSpPr/>
      </dsp:nvSpPr>
      <dsp:spPr>
        <a:xfrm>
          <a:off x="4423110" y="642609"/>
          <a:ext cx="2044708" cy="98145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1972" tIns="165100" rIns="201972" bIns="165100" numCol="1" spcCol="1270" anchor="ctr" anchorCtr="0">
          <a:noAutofit/>
        </a:bodyPr>
        <a:lstStyle/>
        <a:p>
          <a:pPr marL="0" lvl="0" indent="0" algn="l" defTabSz="2089150">
            <a:lnSpc>
              <a:spcPct val="90000"/>
            </a:lnSpc>
            <a:spcBef>
              <a:spcPct val="0"/>
            </a:spcBef>
            <a:spcAft>
              <a:spcPct val="35000"/>
            </a:spcAft>
            <a:buNone/>
          </a:pPr>
          <a:r>
            <a:rPr lang="en-US" sz="4700" kern="1200"/>
            <a:t>03</a:t>
          </a:r>
        </a:p>
      </dsp:txBody>
      <dsp:txXfrm>
        <a:off x="4423110" y="642609"/>
        <a:ext cx="2044708" cy="981459"/>
      </dsp:txXfrm>
    </dsp:sp>
    <dsp:sp modelId="{E2124F21-9180-4F0A-9DC3-AEA6EA2F2FF8}">
      <dsp:nvSpPr>
        <dsp:cNvPr id="0" name=""/>
        <dsp:cNvSpPr/>
      </dsp:nvSpPr>
      <dsp:spPr>
        <a:xfrm>
          <a:off x="6631395" y="642609"/>
          <a:ext cx="2044708" cy="2453649"/>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72" tIns="0" rIns="201972" bIns="330200" numCol="1" spcCol="1270" anchor="t" anchorCtr="0">
          <a:noAutofit/>
        </a:bodyPr>
        <a:lstStyle/>
        <a:p>
          <a:pPr marL="0" lvl="0" indent="0" algn="l" defTabSz="488950">
            <a:lnSpc>
              <a:spcPct val="90000"/>
            </a:lnSpc>
            <a:spcBef>
              <a:spcPct val="0"/>
            </a:spcBef>
            <a:spcAft>
              <a:spcPct val="35000"/>
            </a:spcAft>
            <a:buNone/>
          </a:pPr>
          <a:r>
            <a:rPr lang="en-US" sz="1100" kern="1200" dirty="0" err="1"/>
            <a:t>Equipments</a:t>
          </a:r>
          <a:r>
            <a:rPr lang="en-US" sz="1100" kern="1200" dirty="0"/>
            <a:t> ↔ </a:t>
          </a:r>
          <a:r>
            <a:rPr lang="en-US" sz="1100" kern="1200" dirty="0" err="1"/>
            <a:t>Equipments_has_Maintainence_Staff</a:t>
          </a:r>
          <a:r>
            <a:rPr lang="en-US" sz="1100" kern="1200" dirty="0"/>
            <a:t> (Many-to-Many)</a:t>
          </a:r>
        </a:p>
      </dsp:txBody>
      <dsp:txXfrm>
        <a:off x="6631395" y="1624069"/>
        <a:ext cx="2044708" cy="1472189"/>
      </dsp:txXfrm>
    </dsp:sp>
    <dsp:sp modelId="{6FAF5CBA-0BC9-45C4-AC7B-279411AF6A72}">
      <dsp:nvSpPr>
        <dsp:cNvPr id="0" name=""/>
        <dsp:cNvSpPr/>
      </dsp:nvSpPr>
      <dsp:spPr>
        <a:xfrm>
          <a:off x="6631395" y="642609"/>
          <a:ext cx="2044708" cy="98145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1972" tIns="165100" rIns="201972" bIns="165100" numCol="1" spcCol="1270" anchor="ctr" anchorCtr="0">
          <a:noAutofit/>
        </a:bodyPr>
        <a:lstStyle/>
        <a:p>
          <a:pPr marL="0" lvl="0" indent="0" algn="l" defTabSz="2089150">
            <a:lnSpc>
              <a:spcPct val="90000"/>
            </a:lnSpc>
            <a:spcBef>
              <a:spcPct val="0"/>
            </a:spcBef>
            <a:spcAft>
              <a:spcPct val="35000"/>
            </a:spcAft>
            <a:buNone/>
          </a:pPr>
          <a:r>
            <a:rPr lang="en-US" sz="4700" kern="1200"/>
            <a:t>04</a:t>
          </a:r>
        </a:p>
      </dsp:txBody>
      <dsp:txXfrm>
        <a:off x="6631395" y="642609"/>
        <a:ext cx="2044708" cy="981459"/>
      </dsp:txXfrm>
    </dsp:sp>
    <dsp:sp modelId="{12334136-5A81-4E41-875A-95B44E602CA1}">
      <dsp:nvSpPr>
        <dsp:cNvPr id="0" name=""/>
        <dsp:cNvSpPr/>
      </dsp:nvSpPr>
      <dsp:spPr>
        <a:xfrm>
          <a:off x="8839679" y="642609"/>
          <a:ext cx="2044708" cy="2453649"/>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72" tIns="0" rIns="201972" bIns="330200" numCol="1" spcCol="1270" anchor="t" anchorCtr="0">
          <a:noAutofit/>
        </a:bodyPr>
        <a:lstStyle/>
        <a:p>
          <a:pPr marL="0" lvl="0" indent="0" algn="l" defTabSz="488950">
            <a:lnSpc>
              <a:spcPct val="90000"/>
            </a:lnSpc>
            <a:spcBef>
              <a:spcPct val="0"/>
            </a:spcBef>
            <a:spcAft>
              <a:spcPct val="35000"/>
            </a:spcAft>
            <a:buNone/>
          </a:pPr>
          <a:r>
            <a:rPr lang="en-US" sz="1100" kern="1200" dirty="0"/>
            <a:t>Schedule ↔ Aerobics/Yoga</a:t>
          </a:r>
          <a:r>
            <a:rPr lang="en-US" sz="1100" kern="1200" dirty="0">
              <a:latin typeface="Grandview Display"/>
            </a:rPr>
            <a:t>/</a:t>
          </a:r>
          <a:r>
            <a:rPr lang="en-US" sz="1100" kern="1200" dirty="0" err="1">
              <a:latin typeface="Grandview Display"/>
            </a:rPr>
            <a:t>Gym_Training</a:t>
          </a:r>
          <a:r>
            <a:rPr lang="en-US" sz="1100" kern="1200" dirty="0"/>
            <a:t> (One-to-One with specializations)</a:t>
          </a:r>
        </a:p>
      </dsp:txBody>
      <dsp:txXfrm>
        <a:off x="8839679" y="1624069"/>
        <a:ext cx="2044708" cy="1472189"/>
      </dsp:txXfrm>
    </dsp:sp>
    <dsp:sp modelId="{BB925157-2273-4BEF-96E3-233521964F54}">
      <dsp:nvSpPr>
        <dsp:cNvPr id="0" name=""/>
        <dsp:cNvSpPr/>
      </dsp:nvSpPr>
      <dsp:spPr>
        <a:xfrm>
          <a:off x="8839679" y="642609"/>
          <a:ext cx="2044708" cy="98145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01972" tIns="165100" rIns="201972" bIns="165100" numCol="1" spcCol="1270" anchor="ctr" anchorCtr="0">
          <a:noAutofit/>
        </a:bodyPr>
        <a:lstStyle/>
        <a:p>
          <a:pPr marL="0" lvl="0" indent="0" algn="l" defTabSz="2089150">
            <a:lnSpc>
              <a:spcPct val="90000"/>
            </a:lnSpc>
            <a:spcBef>
              <a:spcPct val="0"/>
            </a:spcBef>
            <a:spcAft>
              <a:spcPct val="35000"/>
            </a:spcAft>
            <a:buNone/>
          </a:pPr>
          <a:r>
            <a:rPr lang="en-US" sz="4700" kern="1200"/>
            <a:t>05</a:t>
          </a:r>
        </a:p>
      </dsp:txBody>
      <dsp:txXfrm>
        <a:off x="8839679" y="642609"/>
        <a:ext cx="2044708" cy="9814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E04719-D46A-4A26-A77C-86835AED406E}">
      <dsp:nvSpPr>
        <dsp:cNvPr id="0" name=""/>
        <dsp:cNvSpPr/>
      </dsp:nvSpPr>
      <dsp:spPr>
        <a:xfrm>
          <a:off x="0" y="0"/>
          <a:ext cx="10890928" cy="7501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ACD989-EA53-445A-8229-BC8B3085E06D}">
      <dsp:nvSpPr>
        <dsp:cNvPr id="0" name=""/>
        <dsp:cNvSpPr/>
      </dsp:nvSpPr>
      <dsp:spPr>
        <a:xfrm>
          <a:off x="226919" y="170263"/>
          <a:ext cx="412581" cy="4125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96BEE0-1221-4852-9F86-A03ACCAC742F}">
      <dsp:nvSpPr>
        <dsp:cNvPr id="0" name=""/>
        <dsp:cNvSpPr/>
      </dsp:nvSpPr>
      <dsp:spPr>
        <a:xfrm>
          <a:off x="866420" y="1480"/>
          <a:ext cx="10024507" cy="750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391" tIns="79391" rIns="79391" bIns="79391"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No feedback system for classes</a:t>
          </a:r>
          <a:r>
            <a:rPr lang="en-US" sz="2200" kern="1200" dirty="0"/>
            <a:t>.</a:t>
          </a:r>
        </a:p>
      </dsp:txBody>
      <dsp:txXfrm>
        <a:off x="866420" y="1480"/>
        <a:ext cx="10024507" cy="750147"/>
      </dsp:txXfrm>
    </dsp:sp>
    <dsp:sp modelId="{0D2A2D6C-3796-4791-ABE7-C9F398778E3F}">
      <dsp:nvSpPr>
        <dsp:cNvPr id="0" name=""/>
        <dsp:cNvSpPr/>
      </dsp:nvSpPr>
      <dsp:spPr>
        <a:xfrm>
          <a:off x="0" y="939164"/>
          <a:ext cx="10890928" cy="7501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CC69F1-C719-4BB0-9F19-2978A94696F1}">
      <dsp:nvSpPr>
        <dsp:cNvPr id="0" name=""/>
        <dsp:cNvSpPr/>
      </dsp:nvSpPr>
      <dsp:spPr>
        <a:xfrm>
          <a:off x="226919" y="1107947"/>
          <a:ext cx="412581" cy="4125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3F2EB9-DE22-43FC-8DF2-C6E8A637DAAE}">
      <dsp:nvSpPr>
        <dsp:cNvPr id="0" name=""/>
        <dsp:cNvSpPr/>
      </dsp:nvSpPr>
      <dsp:spPr>
        <a:xfrm>
          <a:off x="866420" y="939164"/>
          <a:ext cx="10024507" cy="750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391" tIns="79391" rIns="79391" bIns="79391"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Equipment issue dates are tracked, not real-time condition</a:t>
          </a:r>
          <a:r>
            <a:rPr lang="en-US" sz="2200" kern="1200" dirty="0"/>
            <a:t>.</a:t>
          </a:r>
        </a:p>
      </dsp:txBody>
      <dsp:txXfrm>
        <a:off x="866420" y="939164"/>
        <a:ext cx="10024507" cy="750147"/>
      </dsp:txXfrm>
    </dsp:sp>
    <dsp:sp modelId="{FAE925CB-66CD-4B33-BDDC-1D78DDC70C58}">
      <dsp:nvSpPr>
        <dsp:cNvPr id="0" name=""/>
        <dsp:cNvSpPr/>
      </dsp:nvSpPr>
      <dsp:spPr>
        <a:xfrm>
          <a:off x="0" y="1916178"/>
          <a:ext cx="10890928" cy="7501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B72843-DCA1-4E04-92C0-908EFDB1668F}">
      <dsp:nvSpPr>
        <dsp:cNvPr id="0" name=""/>
        <dsp:cNvSpPr/>
      </dsp:nvSpPr>
      <dsp:spPr>
        <a:xfrm>
          <a:off x="226919" y="2045631"/>
          <a:ext cx="412581" cy="4125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2D8333-9108-43A1-8A29-ACBFE3E54008}">
      <dsp:nvSpPr>
        <dsp:cNvPr id="0" name=""/>
        <dsp:cNvSpPr/>
      </dsp:nvSpPr>
      <dsp:spPr>
        <a:xfrm>
          <a:off x="866420" y="1876848"/>
          <a:ext cx="10024507" cy="750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391" tIns="79391" rIns="79391" bIns="79391"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No biometric attendance integration</a:t>
          </a:r>
          <a:r>
            <a:rPr lang="en-US" sz="2200" kern="1200" dirty="0"/>
            <a:t>.</a:t>
          </a:r>
        </a:p>
      </dsp:txBody>
      <dsp:txXfrm>
        <a:off x="866420" y="1876848"/>
        <a:ext cx="10024507" cy="750147"/>
      </dsp:txXfrm>
    </dsp:sp>
    <dsp:sp modelId="{023275E6-B7BA-4615-90D2-BBF2A8594437}">
      <dsp:nvSpPr>
        <dsp:cNvPr id="0" name=""/>
        <dsp:cNvSpPr/>
      </dsp:nvSpPr>
      <dsp:spPr>
        <a:xfrm>
          <a:off x="0" y="2814532"/>
          <a:ext cx="10890928" cy="7501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4BDC76-DA89-4E60-8D91-7A118F1CF827}">
      <dsp:nvSpPr>
        <dsp:cNvPr id="0" name=""/>
        <dsp:cNvSpPr/>
      </dsp:nvSpPr>
      <dsp:spPr>
        <a:xfrm>
          <a:off x="226919" y="2983315"/>
          <a:ext cx="412581" cy="4125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C2E92A-B0D1-4B5C-B0B5-1F2B8946B076}">
      <dsp:nvSpPr>
        <dsp:cNvPr id="0" name=""/>
        <dsp:cNvSpPr/>
      </dsp:nvSpPr>
      <dsp:spPr>
        <a:xfrm>
          <a:off x="866420" y="2814532"/>
          <a:ext cx="10024507" cy="7501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391" tIns="79391" rIns="79391" bIns="79391"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Limited to one location (no multi-branch logic).</a:t>
          </a:r>
        </a:p>
      </dsp:txBody>
      <dsp:txXfrm>
        <a:off x="866420" y="2814532"/>
        <a:ext cx="10024507" cy="7501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E3273-82AA-4449-9DB6-FAE2976038E2}">
      <dsp:nvSpPr>
        <dsp:cNvPr id="0" name=""/>
        <dsp:cNvSpPr/>
      </dsp:nvSpPr>
      <dsp:spPr>
        <a:xfrm>
          <a:off x="8167" y="565753"/>
          <a:ext cx="2637727" cy="79131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439" tIns="208439" rIns="208439" bIns="208439"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Times New Roman" panose="02020603050405020304" pitchFamily="18" charset="0"/>
              <a:cs typeface="Times New Roman" panose="02020603050405020304" pitchFamily="18" charset="0"/>
            </a:rPr>
            <a:t>Build</a:t>
          </a:r>
        </a:p>
      </dsp:txBody>
      <dsp:txXfrm>
        <a:off x="8167" y="565753"/>
        <a:ext cx="2637727" cy="791318"/>
      </dsp:txXfrm>
    </dsp:sp>
    <dsp:sp modelId="{C40D27CF-9CA4-44EE-A740-CF83F45FCFE7}">
      <dsp:nvSpPr>
        <dsp:cNvPr id="0" name=""/>
        <dsp:cNvSpPr/>
      </dsp:nvSpPr>
      <dsp:spPr>
        <a:xfrm>
          <a:off x="8167" y="1357071"/>
          <a:ext cx="2637727" cy="164333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0549" tIns="260549" rIns="260549" bIns="260549" numCol="1" spcCol="1270" anchor="t" anchorCtr="0">
          <a:noAutofit/>
        </a:bodyPr>
        <a:lstStyle/>
        <a:p>
          <a:pPr marL="0" lvl="0" indent="0" algn="l"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Build parent tables first (e.g., Members before relationships).</a:t>
          </a:r>
        </a:p>
      </dsp:txBody>
      <dsp:txXfrm>
        <a:off x="8167" y="1357071"/>
        <a:ext cx="2637727" cy="1643335"/>
      </dsp:txXfrm>
    </dsp:sp>
    <dsp:sp modelId="{082F3242-020E-4AFB-BF40-BB52A662B75A}">
      <dsp:nvSpPr>
        <dsp:cNvPr id="0" name=""/>
        <dsp:cNvSpPr/>
      </dsp:nvSpPr>
      <dsp:spPr>
        <a:xfrm>
          <a:off x="2753789" y="565753"/>
          <a:ext cx="2637727" cy="79131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439" tIns="208439" rIns="208439" bIns="208439"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Times New Roman" panose="02020603050405020304" pitchFamily="18" charset="0"/>
              <a:cs typeface="Times New Roman" panose="02020603050405020304" pitchFamily="18" charset="0"/>
            </a:rPr>
            <a:t>Maintain</a:t>
          </a:r>
        </a:p>
      </dsp:txBody>
      <dsp:txXfrm>
        <a:off x="2753789" y="565753"/>
        <a:ext cx="2637727" cy="791318"/>
      </dsp:txXfrm>
    </dsp:sp>
    <dsp:sp modelId="{23E7F2D7-5D39-4A5E-BF92-A6B64A9383AB}">
      <dsp:nvSpPr>
        <dsp:cNvPr id="0" name=""/>
        <dsp:cNvSpPr/>
      </dsp:nvSpPr>
      <dsp:spPr>
        <a:xfrm>
          <a:off x="2753789" y="1357071"/>
          <a:ext cx="2637727" cy="164333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0549" tIns="260549" rIns="260549" bIns="260549" numCol="1" spcCol="1270" anchor="t" anchorCtr="0">
          <a:noAutofit/>
        </a:bodyPr>
        <a:lstStyle/>
        <a:p>
          <a:pPr marL="0" lvl="0" indent="0" algn="l"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Maintain clear foreign key links</a:t>
          </a:r>
          <a:r>
            <a:rPr lang="en-US" sz="2200" kern="1200" dirty="0"/>
            <a:t>.</a:t>
          </a:r>
        </a:p>
      </dsp:txBody>
      <dsp:txXfrm>
        <a:off x="2753789" y="1357071"/>
        <a:ext cx="2637727" cy="1643335"/>
      </dsp:txXfrm>
    </dsp:sp>
    <dsp:sp modelId="{5B836321-7A2E-474B-A36D-66649C68D22B}">
      <dsp:nvSpPr>
        <dsp:cNvPr id="0" name=""/>
        <dsp:cNvSpPr/>
      </dsp:nvSpPr>
      <dsp:spPr>
        <a:xfrm>
          <a:off x="5499411" y="565753"/>
          <a:ext cx="2637727" cy="79131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439" tIns="208439" rIns="208439" bIns="208439"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Times New Roman" panose="02020603050405020304" pitchFamily="18" charset="0"/>
              <a:cs typeface="Times New Roman" panose="02020603050405020304" pitchFamily="18" charset="0"/>
            </a:rPr>
            <a:t>Normalize</a:t>
          </a:r>
        </a:p>
      </dsp:txBody>
      <dsp:txXfrm>
        <a:off x="5499411" y="565753"/>
        <a:ext cx="2637727" cy="791318"/>
      </dsp:txXfrm>
    </dsp:sp>
    <dsp:sp modelId="{F8D43B84-8D57-4C0B-9AD7-8FC57F337419}">
      <dsp:nvSpPr>
        <dsp:cNvPr id="0" name=""/>
        <dsp:cNvSpPr/>
      </dsp:nvSpPr>
      <dsp:spPr>
        <a:xfrm>
          <a:off x="5499411" y="1357071"/>
          <a:ext cx="2637727" cy="164333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0549" tIns="260549" rIns="260549" bIns="260549" numCol="1" spcCol="1270" anchor="t" anchorCtr="0">
          <a:noAutofit/>
        </a:bodyPr>
        <a:lstStyle/>
        <a:p>
          <a:pPr marL="0" lvl="0" indent="0" algn="l"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Normalize but balance performance.</a:t>
          </a:r>
        </a:p>
      </dsp:txBody>
      <dsp:txXfrm>
        <a:off x="5499411" y="1357071"/>
        <a:ext cx="2637727" cy="1643335"/>
      </dsp:txXfrm>
    </dsp:sp>
    <dsp:sp modelId="{858C04EA-0E92-456D-9578-DF324364F29E}">
      <dsp:nvSpPr>
        <dsp:cNvPr id="0" name=""/>
        <dsp:cNvSpPr/>
      </dsp:nvSpPr>
      <dsp:spPr>
        <a:xfrm>
          <a:off x="8245032" y="565753"/>
          <a:ext cx="2637727" cy="79131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8439" tIns="208439" rIns="208439" bIns="208439" numCol="1" spcCol="1270" anchor="ctr" anchorCtr="0">
          <a:noAutofit/>
        </a:bodyPr>
        <a:lstStyle/>
        <a:p>
          <a:pPr marL="0" lvl="0" indent="0" algn="ctr" defTabSz="1289050">
            <a:lnSpc>
              <a:spcPct val="90000"/>
            </a:lnSpc>
            <a:spcBef>
              <a:spcPct val="0"/>
            </a:spcBef>
            <a:spcAft>
              <a:spcPct val="35000"/>
            </a:spcAft>
            <a:buNone/>
          </a:pPr>
          <a:r>
            <a:rPr lang="en-US" sz="2900" kern="1200" dirty="0">
              <a:latin typeface="Times New Roman" panose="02020603050405020304" pitchFamily="18" charset="0"/>
              <a:cs typeface="Times New Roman" panose="02020603050405020304" pitchFamily="18" charset="0"/>
            </a:rPr>
            <a:t>Name</a:t>
          </a:r>
        </a:p>
      </dsp:txBody>
      <dsp:txXfrm>
        <a:off x="8245032" y="565753"/>
        <a:ext cx="2637727" cy="791318"/>
      </dsp:txXfrm>
    </dsp:sp>
    <dsp:sp modelId="{01303DD9-0DAA-42BC-AE7A-14E114341D71}">
      <dsp:nvSpPr>
        <dsp:cNvPr id="0" name=""/>
        <dsp:cNvSpPr/>
      </dsp:nvSpPr>
      <dsp:spPr>
        <a:xfrm>
          <a:off x="8245032" y="1357071"/>
          <a:ext cx="2637727" cy="164333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0549" tIns="260549" rIns="260549" bIns="260549" numCol="1" spcCol="1270" anchor="t" anchorCtr="0">
          <a:noAutofit/>
        </a:bodyPr>
        <a:lstStyle/>
        <a:p>
          <a:pPr marL="0" lvl="0" indent="0" algn="l" defTabSz="97790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Name tables and columns consistently.</a:t>
          </a:r>
        </a:p>
      </dsp:txBody>
      <dsp:txXfrm>
        <a:off x="8245032" y="1357071"/>
        <a:ext cx="2637727" cy="1643335"/>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022A0E-2BE7-435E-97E4-C6D22B4C24F1}" type="datetimeFigureOut">
              <a:rPr lang="en-GB" smtClean="0"/>
              <a:t>23/04/2025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2CBCD1-C4A9-4CB8-BD4A-EF8DF0593DE7}" type="slidenum">
              <a:rPr lang="en-GB" smtClean="0"/>
              <a:t>‹#›</a:t>
            </a:fld>
            <a:endParaRPr lang="en-GB"/>
          </a:p>
        </p:txBody>
      </p:sp>
    </p:spTree>
    <p:extLst>
      <p:ext uri="{BB962C8B-B14F-4D97-AF65-F5344CB8AC3E}">
        <p14:creationId xmlns:p14="http://schemas.microsoft.com/office/powerpoint/2010/main" val="1621537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presentation showcases a gym management database system designed for handling various aspects such as memberships, trainer assignments, class schedules, and equipment tracking. It demonstrates how SQL and database design principles were applied to create a functional backend for gym operations.</a:t>
            </a:r>
          </a:p>
          <a:p>
            <a:endParaRPr lang="en-GB"/>
          </a:p>
        </p:txBody>
      </p:sp>
      <p:sp>
        <p:nvSpPr>
          <p:cNvPr id="4" name="Slide Number Placeholder 3"/>
          <p:cNvSpPr>
            <a:spLocks noGrp="1"/>
          </p:cNvSpPr>
          <p:nvPr>
            <p:ph type="sldNum" sz="quarter" idx="5"/>
          </p:nvPr>
        </p:nvSpPr>
        <p:spPr/>
        <p:txBody>
          <a:bodyPr/>
          <a:lstStyle/>
          <a:p>
            <a:fld id="{152CBCD1-C4A9-4CB8-BD4A-EF8DF0593DE7}" type="slidenum">
              <a:rPr lang="en-GB" smtClean="0"/>
              <a:t>1</a:t>
            </a:fld>
            <a:endParaRPr lang="en-GB"/>
          </a:p>
        </p:txBody>
      </p:sp>
    </p:spTree>
    <p:extLst>
      <p:ext uri="{BB962C8B-B14F-4D97-AF65-F5344CB8AC3E}">
        <p14:creationId xmlns:p14="http://schemas.microsoft.com/office/powerpoint/2010/main" val="4149144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normalized approach, where the </a:t>
            </a:r>
            <a:r>
              <a:rPr lang="en-US" b="1" dirty="0"/>
              <a:t>supertype</a:t>
            </a:r>
            <a:r>
              <a:rPr lang="en-US" dirty="0"/>
              <a:t> has its own table and each </a:t>
            </a:r>
            <a:r>
              <a:rPr lang="en-US" b="1" dirty="0"/>
              <a:t>subtype</a:t>
            </a:r>
            <a:r>
              <a:rPr lang="en-US" dirty="0"/>
              <a:t> has a separate table that references the supertype.</a:t>
            </a:r>
          </a:p>
          <a:p>
            <a:r>
              <a:rPr lang="en-US" dirty="0"/>
              <a:t>Common attributes are stored only once in the supertype table, and subtype-specific attributes are stored in their own tables.</a:t>
            </a:r>
          </a:p>
          <a:p>
            <a:r>
              <a:rPr lang="en-US" b="1" dirty="0"/>
              <a:t>Example (using Schedule, Gym Training, Yoga, and Aerobics):</a:t>
            </a:r>
            <a:endParaRPr lang="en-US" dirty="0"/>
          </a:p>
          <a:p>
            <a:pPr marL="171450" indent="-171450">
              <a:buFont typeface="Arial"/>
              <a:buChar char="•"/>
            </a:pPr>
            <a:r>
              <a:rPr lang="en-US" b="1" dirty="0"/>
              <a:t>Supertype Table: Schedule</a:t>
            </a:r>
            <a:endParaRPr lang="en-US" dirty="0"/>
          </a:p>
          <a:p>
            <a:pPr marL="628650" lvl="1" indent="-171450">
              <a:buFont typeface="Arial"/>
              <a:buChar char="•"/>
            </a:pPr>
            <a:r>
              <a:rPr lang="en-US" dirty="0"/>
              <a:t>Contains shared attributes like:</a:t>
            </a:r>
          </a:p>
          <a:p>
            <a:pPr marL="1085850" lvl="2" indent="-171450">
              <a:buFont typeface="Arial"/>
              <a:buChar char="•"/>
            </a:pPr>
            <a:r>
              <a:rPr lang="en-US" err="1"/>
              <a:t>Class_ID</a:t>
            </a:r>
            <a:endParaRPr lang="en-US" dirty="0"/>
          </a:p>
          <a:p>
            <a:pPr marL="1085850" lvl="2" indent="-171450">
              <a:buFont typeface="Arial"/>
              <a:buChar char="•"/>
            </a:pPr>
            <a:r>
              <a:rPr lang="en-US" dirty="0"/>
              <a:t>Timing</a:t>
            </a:r>
          </a:p>
          <a:p>
            <a:pPr marL="1085850" lvl="2" indent="-171450">
              <a:buFont typeface="Arial"/>
              <a:buChar char="•"/>
            </a:pPr>
            <a:r>
              <a:rPr lang="en-US" dirty="0"/>
              <a:t>Venue</a:t>
            </a:r>
          </a:p>
          <a:p>
            <a:pPr marL="1085850" lvl="2" indent="-171450">
              <a:buFont typeface="Arial"/>
              <a:buChar char="•"/>
            </a:pPr>
            <a:r>
              <a:rPr lang="en-US" dirty="0"/>
              <a:t>Days</a:t>
            </a:r>
          </a:p>
          <a:p>
            <a:pPr marL="1085850" lvl="2" indent="-171450">
              <a:buFont typeface="Arial"/>
              <a:buChar char="•"/>
            </a:pPr>
            <a:r>
              <a:rPr lang="en-US" dirty="0"/>
              <a:t>Duration</a:t>
            </a:r>
          </a:p>
          <a:p>
            <a:pPr marL="1085850" lvl="2" indent="-171450">
              <a:buFont typeface="Arial"/>
              <a:buChar char="•"/>
            </a:pPr>
            <a:r>
              <a:rPr lang="en-US" dirty="0"/>
              <a:t>Class size</a:t>
            </a:r>
          </a:p>
          <a:p>
            <a:pPr marL="628650" lvl="1" indent="-171450">
              <a:buFont typeface="Arial"/>
              <a:buChar char="•"/>
            </a:pPr>
            <a:r>
              <a:rPr lang="en-US" dirty="0"/>
              <a:t>These are common across all types of classes (e.g., Gym, Yoga, Aerobics).</a:t>
            </a:r>
          </a:p>
          <a:p>
            <a:pPr marL="171450" indent="-171450">
              <a:buFont typeface="Arial"/>
              <a:buChar char="•"/>
            </a:pPr>
            <a:r>
              <a:rPr lang="en-US" b="1" dirty="0"/>
              <a:t>Subtype Table: </a:t>
            </a:r>
            <a:r>
              <a:rPr lang="en-US" b="1" dirty="0" err="1"/>
              <a:t>Gym_Training</a:t>
            </a:r>
            <a:r>
              <a:rPr lang="en-US" b="1" dirty="0"/>
              <a:t>, yoga and aerobics</a:t>
            </a:r>
            <a:endParaRPr lang="en-US" dirty="0" err="1"/>
          </a:p>
          <a:p>
            <a:pPr marL="628650" lvl="1" indent="-171450">
              <a:buFont typeface="Arial"/>
              <a:buChar char="•"/>
            </a:pPr>
            <a:r>
              <a:rPr lang="en-US" dirty="0"/>
              <a:t>Contains attributes specific to gym workouts:</a:t>
            </a:r>
          </a:p>
          <a:p>
            <a:pPr marL="1085850" lvl="2" indent="-171450">
              <a:buFont typeface="Arial"/>
              <a:buChar char="•"/>
            </a:pPr>
            <a:r>
              <a:rPr lang="en-US" dirty="0"/>
              <a:t>Exercise taught/ yoga type</a:t>
            </a:r>
          </a:p>
          <a:p>
            <a:pPr marL="1085850" lvl="2" indent="-171450">
              <a:buFont typeface="Arial"/>
              <a:buChar char="•"/>
            </a:pPr>
            <a:r>
              <a:rPr lang="en-US" dirty="0"/>
              <a:t>Benefits</a:t>
            </a:r>
          </a:p>
          <a:p>
            <a:pPr marL="1085850" lvl="2" indent="-171450">
              <a:buFont typeface="Arial"/>
              <a:buChar char="•"/>
            </a:pPr>
            <a:r>
              <a:rPr lang="en-US" dirty="0" err="1"/>
              <a:t>Equipments</a:t>
            </a:r>
            <a:r>
              <a:rPr lang="en-US" dirty="0"/>
              <a:t> used</a:t>
            </a:r>
          </a:p>
          <a:p>
            <a:pPr marL="1085850" lvl="2" indent="-171450">
              <a:buFont typeface="Arial"/>
              <a:buChar char="•"/>
            </a:pPr>
            <a:r>
              <a:rPr lang="en-US" dirty="0"/>
              <a:t>Contraindications</a:t>
            </a:r>
          </a:p>
          <a:p>
            <a:pPr marL="628650" lvl="1" indent="-171450">
              <a:buFont typeface="Arial"/>
              <a:buChar char="•"/>
            </a:pPr>
            <a:r>
              <a:rPr lang="en-US" dirty="0"/>
              <a:t>Linked to Schedule via </a:t>
            </a:r>
            <a:r>
              <a:rPr lang="en-US" dirty="0" err="1"/>
              <a:t>Class_ID</a:t>
            </a:r>
            <a:r>
              <a:rPr lang="en-US" dirty="0"/>
              <a:t> (foreign key).</a:t>
            </a:r>
          </a:p>
          <a:p>
            <a:pPr lvl="2"/>
            <a:r>
              <a:rPr lang="en-US" dirty="0"/>
              <a:t>Each of these subtype tables (</a:t>
            </a:r>
            <a:r>
              <a:rPr lang="en-US" dirty="0" err="1"/>
              <a:t>Gym_Training</a:t>
            </a:r>
            <a:r>
              <a:rPr lang="en-US" dirty="0"/>
              <a:t>, Yoga, Aerobics) stores only the attributes unique to that class type, while all general schedule-related data is maintained in the central Schedule table.</a:t>
            </a:r>
          </a:p>
          <a:p>
            <a:pPr lvl="2"/>
            <a:r>
              <a:rPr lang="en-US" b="1" dirty="0"/>
              <a:t>Pros:</a:t>
            </a:r>
            <a:endParaRPr lang="en-US" dirty="0"/>
          </a:p>
          <a:p>
            <a:pPr marL="171450" indent="-171450">
              <a:buFont typeface="Arial"/>
              <a:buChar char="•"/>
            </a:pPr>
            <a:r>
              <a:rPr lang="en-US" dirty="0"/>
              <a:t>Eliminates redundancy, promotes </a:t>
            </a:r>
            <a:r>
              <a:rPr lang="en-US" b="1" dirty="0"/>
              <a:t>data consistency</a:t>
            </a:r>
            <a:r>
              <a:rPr lang="en-US" dirty="0"/>
              <a:t> by avoiding duplication of schedule information.</a:t>
            </a:r>
          </a:p>
          <a:p>
            <a:pPr marL="171450" indent="-171450">
              <a:buFont typeface="Arial"/>
              <a:buChar char="•"/>
            </a:pPr>
            <a:r>
              <a:rPr lang="en-US" dirty="0"/>
              <a:t>Reflects </a:t>
            </a:r>
            <a:r>
              <a:rPr lang="en-US" b="1" dirty="0"/>
              <a:t>real-world structure</a:t>
            </a:r>
            <a:r>
              <a:rPr lang="en-US" dirty="0"/>
              <a:t> well, especially in object-oriented or modular systems.</a:t>
            </a:r>
          </a:p>
          <a:p>
            <a:r>
              <a:rPr lang="en-US" b="1" dirty="0"/>
              <a:t>Cons:</a:t>
            </a:r>
            <a:endParaRPr lang="en-US" dirty="0"/>
          </a:p>
          <a:p>
            <a:pPr marL="171450" indent="-171450">
              <a:buFont typeface="Arial"/>
              <a:buChar char="•"/>
            </a:pPr>
            <a:r>
              <a:rPr lang="en-US" dirty="0"/>
              <a:t>Requires </a:t>
            </a:r>
            <a:r>
              <a:rPr lang="en-US" b="1" dirty="0"/>
              <a:t>joins</a:t>
            </a:r>
            <a:r>
              <a:rPr lang="en-US" dirty="0"/>
              <a:t> between Schedule and each subtype table to retrieve full details of a specific class.</a:t>
            </a:r>
          </a:p>
          <a:p>
            <a:pPr marL="171450" indent="-171450">
              <a:buFont typeface="Arial"/>
              <a:buChar char="•"/>
            </a:pPr>
            <a:r>
              <a:rPr lang="en-US" dirty="0"/>
              <a:t>Slightly more complex schema and query logic.</a:t>
            </a:r>
          </a:p>
          <a:p>
            <a:br>
              <a:rPr lang="en-US" dirty="0">
                <a:cs typeface="+mn-lt"/>
              </a:rPr>
            </a:br>
            <a:endParaRPr lang="en-US"/>
          </a:p>
          <a:p>
            <a:r>
              <a:rPr lang="en-US" b="1" dirty="0"/>
              <a:t>Use this method when:</a:t>
            </a:r>
            <a:endParaRPr lang="en-US" dirty="0"/>
          </a:p>
          <a:p>
            <a:pPr marL="171450" indent="-171450">
              <a:buFont typeface="Arial"/>
              <a:buChar char="•"/>
            </a:pPr>
            <a:r>
              <a:rPr lang="en-US" dirty="0"/>
              <a:t>You expect frequent changes in attributes of specific class types.</a:t>
            </a:r>
          </a:p>
          <a:p>
            <a:pPr marL="171450" indent="-171450">
              <a:buFont typeface="Arial"/>
              <a:buChar char="•"/>
            </a:pPr>
            <a:r>
              <a:rPr lang="en-US" dirty="0"/>
              <a:t>You're building a system where flexibility and clear structure are essential (e.g., a gym management system that evolves over time with new training formats).</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152CBCD1-C4A9-4CB8-BD4A-EF8DF0593DE7}" type="slidenum">
              <a:rPr lang="en-GB" smtClean="0"/>
              <a:t>10</a:t>
            </a:fld>
            <a:endParaRPr lang="en-GB"/>
          </a:p>
        </p:txBody>
      </p:sp>
    </p:spTree>
    <p:extLst>
      <p:ext uri="{BB962C8B-B14F-4D97-AF65-F5344CB8AC3E}">
        <p14:creationId xmlns:p14="http://schemas.microsoft.com/office/powerpoint/2010/main" val="1578494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In this design, </a:t>
            </a:r>
            <a:r>
              <a:rPr lang="en-US" b="1"/>
              <a:t>only one table</a:t>
            </a:r>
            <a:r>
              <a:rPr lang="en-US"/>
              <a:t> (e.g., </a:t>
            </a:r>
            <a:r>
              <a:rPr lang="en-US" err="1"/>
              <a:t>Equipments</a:t>
            </a:r>
            <a:r>
              <a:rPr lang="en-US"/>
              <a:t>) is used to represent both the </a:t>
            </a:r>
            <a:r>
              <a:rPr lang="en-US" b="1"/>
              <a:t>supertype and all subtypes</a:t>
            </a:r>
            <a:r>
              <a:rPr lang="en-US"/>
              <a:t>.</a:t>
            </a:r>
          </a:p>
          <a:p>
            <a:pPr marL="285750" indent="-285750">
              <a:buFont typeface="Arial"/>
              <a:buChar char="•"/>
            </a:pPr>
            <a:r>
              <a:rPr lang="en-US"/>
              <a:t>Subtype-specific attributes are included in the table and may contain </a:t>
            </a:r>
            <a:r>
              <a:rPr lang="en-US" b="1"/>
              <a:t>null values</a:t>
            </a:r>
            <a:r>
              <a:rPr lang="en-US"/>
              <a:t> for rows that do not apply to that subtype.</a:t>
            </a:r>
          </a:p>
          <a:p>
            <a:pPr marL="285750" indent="-285750">
              <a:buFont typeface="Arial"/>
              <a:buChar char="•"/>
            </a:pPr>
            <a:r>
              <a:rPr lang="en-US"/>
              <a:t>The </a:t>
            </a:r>
            <a:r>
              <a:rPr lang="en-US" err="1"/>
              <a:t>Equipment_Type</a:t>
            </a:r>
            <a:r>
              <a:rPr lang="en-US"/>
              <a:t> field in the example helps identify which subtype each row represents.</a:t>
            </a:r>
          </a:p>
          <a:p>
            <a:pPr marL="285750" indent="-285750">
              <a:buFont typeface="Arial"/>
              <a:buChar char="•"/>
            </a:pPr>
            <a:r>
              <a:rPr lang="en-US" b="1"/>
              <a:t>Pros:</a:t>
            </a:r>
            <a:endParaRPr lang="en-US"/>
          </a:p>
          <a:p>
            <a:pPr marL="285750" indent="-285750">
              <a:buFont typeface="Arial"/>
              <a:buChar char="•"/>
            </a:pPr>
            <a:r>
              <a:rPr lang="en-US"/>
              <a:t>Simpler schema and fewer joins required.</a:t>
            </a:r>
          </a:p>
          <a:p>
            <a:pPr marL="285750" indent="-285750">
              <a:buFont typeface="Arial"/>
              <a:buChar char="•"/>
            </a:pPr>
            <a:r>
              <a:rPr lang="en-US"/>
              <a:t>Easy to maintain and query.</a:t>
            </a:r>
          </a:p>
          <a:p>
            <a:pPr marL="285750" indent="-285750">
              <a:buFont typeface="Arial"/>
              <a:buChar char="•"/>
            </a:pPr>
            <a:r>
              <a:rPr lang="en-US" b="1"/>
              <a:t>Cons:</a:t>
            </a:r>
            <a:endParaRPr lang="en-US"/>
          </a:p>
          <a:p>
            <a:pPr marL="285750" indent="-285750">
              <a:buFont typeface="Arial"/>
              <a:buChar char="•"/>
            </a:pPr>
            <a:r>
              <a:rPr lang="en-US"/>
              <a:t>Allows </a:t>
            </a:r>
            <a:r>
              <a:rPr lang="en-US" b="1"/>
              <a:t>nulls</a:t>
            </a:r>
            <a:r>
              <a:rPr lang="en-US"/>
              <a:t> in many columns, which can affect data quality and increase storage needs.</a:t>
            </a:r>
          </a:p>
          <a:p>
            <a:pPr marL="285750" indent="-285750">
              <a:buFont typeface="Arial"/>
              <a:buChar char="•"/>
            </a:pPr>
            <a:r>
              <a:rPr lang="en-US"/>
              <a:t>Not ideal for systems where subtypes have many distinct attributes.</a:t>
            </a:r>
          </a:p>
          <a:p>
            <a:pPr marL="285750" indent="-285750">
              <a:buFont typeface="Arial"/>
              <a:buChar char="•"/>
            </a:pPr>
            <a:r>
              <a:rPr lang="en-US"/>
              <a:t>Use this method when:</a:t>
            </a:r>
          </a:p>
          <a:p>
            <a:pPr marL="285750" indent="-285750">
              <a:buFont typeface="Arial"/>
              <a:buChar char="•"/>
            </a:pPr>
            <a:r>
              <a:rPr lang="en-US"/>
              <a:t>Subtypes share most attributes.</a:t>
            </a:r>
          </a:p>
          <a:p>
            <a:pPr marL="285750" indent="-285750">
              <a:buFont typeface="Arial"/>
              <a:buChar char="•"/>
            </a:pPr>
            <a:r>
              <a:rPr lang="en-US"/>
              <a:t>Simplicity of design is prioritized over normalization.</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152CBCD1-C4A9-4CB8-BD4A-EF8DF0593DE7}" type="slidenum">
              <a:rPr lang="en-GB" smtClean="0"/>
              <a:t>11</a:t>
            </a:fld>
            <a:endParaRPr lang="en-GB"/>
          </a:p>
        </p:txBody>
      </p:sp>
    </p:spTree>
    <p:extLst>
      <p:ext uri="{BB962C8B-B14F-4D97-AF65-F5344CB8AC3E}">
        <p14:creationId xmlns:p14="http://schemas.microsoft.com/office/powerpoint/2010/main" val="4216693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This approach involves creating </a:t>
            </a:r>
            <a:r>
              <a:rPr lang="en-US" b="1" dirty="0"/>
              <a:t>separate tables for each subtype</a:t>
            </a:r>
            <a:r>
              <a:rPr lang="en-US" dirty="0"/>
              <a:t>, and each of those tables </a:t>
            </a:r>
            <a:r>
              <a:rPr lang="en-US" b="1" dirty="0"/>
              <a:t>repeats the attributes</a:t>
            </a:r>
            <a:r>
              <a:rPr lang="en-US" dirty="0"/>
              <a:t> of the supertype.</a:t>
            </a:r>
          </a:p>
          <a:p>
            <a:pPr marL="285750" indent="-285750">
              <a:buFont typeface="Arial"/>
              <a:buChar char="•"/>
            </a:pPr>
            <a:r>
              <a:rPr lang="en-US" dirty="0"/>
              <a:t>For example, in the diagram, </a:t>
            </a:r>
            <a:r>
              <a:rPr lang="en-US" dirty="0" err="1"/>
              <a:t>Training_Staff</a:t>
            </a:r>
            <a:r>
              <a:rPr lang="en-US" dirty="0"/>
              <a:t> and </a:t>
            </a:r>
            <a:r>
              <a:rPr lang="en-US" dirty="0" err="1"/>
              <a:t>Maintenance_Staff</a:t>
            </a:r>
            <a:r>
              <a:rPr lang="en-US" dirty="0"/>
              <a:t> are separate tables that include both their </a:t>
            </a:r>
            <a:r>
              <a:rPr lang="en-US" b="1" dirty="0"/>
              <a:t>specific attributes</a:t>
            </a:r>
            <a:r>
              <a:rPr lang="en-US" dirty="0"/>
              <a:t> and </a:t>
            </a:r>
            <a:r>
              <a:rPr lang="en-US" b="1" dirty="0"/>
              <a:t>common attributes</a:t>
            </a:r>
            <a:r>
              <a:rPr lang="en-US" dirty="0"/>
              <a:t> like </a:t>
            </a:r>
            <a:r>
              <a:rPr lang="en-US" dirty="0" err="1"/>
              <a:t>Employee_id</a:t>
            </a:r>
            <a:r>
              <a:rPr lang="en-US" dirty="0"/>
              <a:t>, Name, etc., which belong to the supertype "Employee/Staff".</a:t>
            </a:r>
          </a:p>
          <a:p>
            <a:pPr marL="285750" indent="-285750">
              <a:buFont typeface="Arial"/>
              <a:buChar char="•"/>
            </a:pPr>
            <a:r>
              <a:rPr lang="en-US" b="1" dirty="0"/>
              <a:t>Pros:</a:t>
            </a:r>
            <a:endParaRPr lang="en-US" dirty="0"/>
          </a:p>
          <a:p>
            <a:pPr marL="285750" indent="-285750">
              <a:buFont typeface="Arial"/>
              <a:buChar char="•"/>
            </a:pPr>
            <a:r>
              <a:rPr lang="en-US" dirty="0"/>
              <a:t>Easy to access complete data for a specific subtype without the need for joins.</a:t>
            </a:r>
          </a:p>
          <a:p>
            <a:pPr marL="285750" indent="-285750">
              <a:buFont typeface="Arial"/>
              <a:buChar char="•"/>
            </a:pPr>
            <a:r>
              <a:rPr lang="en-US" dirty="0"/>
              <a:t>Ensures data integrity within each subtype.</a:t>
            </a:r>
          </a:p>
          <a:p>
            <a:pPr marL="285750" indent="-285750">
              <a:buFont typeface="Arial"/>
              <a:buChar char="•"/>
            </a:pPr>
            <a:r>
              <a:rPr lang="en-US" b="1" dirty="0"/>
              <a:t>Cons:</a:t>
            </a:r>
            <a:endParaRPr lang="en-US" dirty="0"/>
          </a:p>
          <a:p>
            <a:pPr marL="285750" indent="-285750">
              <a:buFont typeface="Arial"/>
              <a:buChar char="•"/>
            </a:pPr>
            <a:r>
              <a:rPr lang="en-US" dirty="0"/>
              <a:t>Data redundancy: common fields are repeated across tables, which can lead to </a:t>
            </a:r>
            <a:r>
              <a:rPr lang="en-US" b="1" dirty="0"/>
              <a:t>update anomalies</a:t>
            </a:r>
            <a:r>
              <a:rPr lang="en-US" dirty="0"/>
              <a:t>.</a:t>
            </a:r>
          </a:p>
          <a:p>
            <a:pPr marL="285750" indent="-285750">
              <a:buFont typeface="Arial"/>
              <a:buChar char="•"/>
            </a:pPr>
            <a:r>
              <a:rPr lang="en-US" dirty="0"/>
              <a:t>More difficult to manage if attributes of the supertype change.</a:t>
            </a:r>
          </a:p>
          <a:p>
            <a:pPr marL="285750" indent="-285750">
              <a:buFont typeface="Arial"/>
              <a:buChar char="•"/>
            </a:pPr>
            <a:r>
              <a:rPr lang="en-US" dirty="0"/>
              <a:t> This method is used when:</a:t>
            </a:r>
          </a:p>
          <a:p>
            <a:pPr marL="285750" indent="-285750">
              <a:buFont typeface="Arial"/>
              <a:buChar char="•"/>
            </a:pPr>
            <a:r>
              <a:rPr lang="en-US" dirty="0"/>
              <a:t>Subtypes are relatively independent.</a:t>
            </a:r>
          </a:p>
          <a:p>
            <a:pPr marL="285750" indent="-285750">
              <a:buFont typeface="Arial"/>
              <a:buChar char="•"/>
            </a:pPr>
            <a:r>
              <a:rPr lang="en-US" dirty="0"/>
              <a:t>Queries are often focused on one subtype at a time.</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152CBCD1-C4A9-4CB8-BD4A-EF8DF0593DE7}" type="slidenum">
              <a:rPr lang="en-GB" smtClean="0"/>
              <a:t>12</a:t>
            </a:fld>
            <a:endParaRPr lang="en-GB"/>
          </a:p>
        </p:txBody>
      </p:sp>
    </p:spTree>
    <p:extLst>
      <p:ext uri="{BB962C8B-B14F-4D97-AF65-F5344CB8AC3E}">
        <p14:creationId xmlns:p14="http://schemas.microsoft.com/office/powerpoint/2010/main" val="1555478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Query 1 : </a:t>
            </a:r>
            <a:r>
              <a:rPr lang="en-US" dirty="0"/>
              <a:t>This query gives an overview of each member’s details, including the classes they’re enrolled in and their assigned trainer. It's essential for staff to manage schedules, identify active members, and provide personalized service.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a:cs typeface="Times New Roman"/>
              </a:rPr>
              <a:t>Query 2 : </a:t>
            </a:r>
            <a:r>
              <a:rPr lang="en-US" dirty="0"/>
              <a:t>We use this to avoid any clashes between different classes regarding the timings, days and venue.</a:t>
            </a:r>
            <a:endParaRPr lang="en-GB"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52CBCD1-C4A9-4CB8-BD4A-EF8DF0593DE7}" type="slidenum">
              <a:rPr lang="en-GB" smtClean="0"/>
              <a:t>13</a:t>
            </a:fld>
            <a:endParaRPr lang="en-GB"/>
          </a:p>
        </p:txBody>
      </p:sp>
    </p:spTree>
    <p:extLst>
      <p:ext uri="{BB962C8B-B14F-4D97-AF65-F5344CB8AC3E}">
        <p14:creationId xmlns:p14="http://schemas.microsoft.com/office/powerpoint/2010/main" val="414212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Query 3 : </a:t>
            </a:r>
            <a:r>
              <a:rPr lang="en-US" dirty="0"/>
              <a:t>This helps gym managers identify underutilized trainers. It supports fair workload distribution and efficient human resource planning.</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Query 4 : </a:t>
            </a:r>
            <a:r>
              <a:rPr lang="en-US" dirty="0"/>
              <a:t>This groups members by age and shows class participation. It’s important for tailoring gym offerings to specific demographics and understanding age-wise engagement.</a:t>
            </a:r>
            <a:endParaRPr lang="en-GB"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152CBCD1-C4A9-4CB8-BD4A-EF8DF0593DE7}" type="slidenum">
              <a:rPr lang="en-GB" smtClean="0"/>
              <a:t>14</a:t>
            </a:fld>
            <a:endParaRPr lang="en-GB"/>
          </a:p>
        </p:txBody>
      </p:sp>
    </p:spTree>
    <p:extLst>
      <p:ext uri="{BB962C8B-B14F-4D97-AF65-F5344CB8AC3E}">
        <p14:creationId xmlns:p14="http://schemas.microsoft.com/office/powerpoint/2010/main" val="1250170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5 : This finds members who still have gym equipment. It prevents losses and ensures equipment is available for others. Very useful for operational control.</a:t>
            </a:r>
          </a:p>
          <a:p>
            <a:endParaRPr lang="en-US" dirty="0"/>
          </a:p>
          <a:p>
            <a:r>
              <a:rPr lang="en-US" dirty="0"/>
              <a:t>Query 6 : This compares enrollment in Different Fitness activities. It helps identify member preferences and guide marketing or scheduling decisions.</a:t>
            </a:r>
            <a:endParaRPr lang="en-GB" dirty="0"/>
          </a:p>
        </p:txBody>
      </p:sp>
      <p:sp>
        <p:nvSpPr>
          <p:cNvPr id="4" name="Slide Number Placeholder 3"/>
          <p:cNvSpPr>
            <a:spLocks noGrp="1"/>
          </p:cNvSpPr>
          <p:nvPr>
            <p:ph type="sldNum" sz="quarter" idx="5"/>
          </p:nvPr>
        </p:nvSpPr>
        <p:spPr/>
        <p:txBody>
          <a:bodyPr/>
          <a:lstStyle/>
          <a:p>
            <a:fld id="{152CBCD1-C4A9-4CB8-BD4A-EF8DF0593DE7}" type="slidenum">
              <a:rPr lang="en-GB" smtClean="0"/>
              <a:t>15</a:t>
            </a:fld>
            <a:endParaRPr lang="en-GB"/>
          </a:p>
        </p:txBody>
      </p:sp>
    </p:spTree>
    <p:extLst>
      <p:ext uri="{BB962C8B-B14F-4D97-AF65-F5344CB8AC3E}">
        <p14:creationId xmlns:p14="http://schemas.microsoft.com/office/powerpoint/2010/main" val="660884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a:cs typeface="Times New Roman"/>
              </a:rPr>
              <a:t>Query 7: shows employees with same salary and address, helps in understanding employee distribution, improving management decisions, and ensuring data integrity in the fitness club. </a:t>
            </a:r>
            <a:endParaRPr lang="en-US" dirty="0">
              <a:latin typeface="Aptos"/>
              <a:cs typeface="Times New Roman"/>
            </a:endParaRPr>
          </a:p>
        </p:txBody>
      </p:sp>
      <p:sp>
        <p:nvSpPr>
          <p:cNvPr id="4" name="Slide Number Placeholder 3"/>
          <p:cNvSpPr>
            <a:spLocks noGrp="1"/>
          </p:cNvSpPr>
          <p:nvPr>
            <p:ph type="sldNum" sz="quarter" idx="5"/>
          </p:nvPr>
        </p:nvSpPr>
        <p:spPr/>
        <p:txBody>
          <a:bodyPr/>
          <a:lstStyle/>
          <a:p>
            <a:fld id="{152CBCD1-C4A9-4CB8-BD4A-EF8DF0593DE7}" type="slidenum">
              <a:rPr lang="en-GB" smtClean="0"/>
              <a:t>16</a:t>
            </a:fld>
            <a:endParaRPr lang="en-GB"/>
          </a:p>
        </p:txBody>
      </p:sp>
    </p:spTree>
    <p:extLst>
      <p:ext uri="{BB962C8B-B14F-4D97-AF65-F5344CB8AC3E}">
        <p14:creationId xmlns:p14="http://schemas.microsoft.com/office/powerpoint/2010/main" val="837948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While the database handles core operations well, it lacks certain advanced features like real-time equipment monitoring or feedback from members. These can be considered for future upgrades.</a:t>
            </a:r>
          </a:p>
          <a:p>
            <a:endParaRPr lang="en-GB"/>
          </a:p>
        </p:txBody>
      </p:sp>
      <p:sp>
        <p:nvSpPr>
          <p:cNvPr id="4" name="Slide Number Placeholder 3"/>
          <p:cNvSpPr>
            <a:spLocks noGrp="1"/>
          </p:cNvSpPr>
          <p:nvPr>
            <p:ph type="sldNum" sz="quarter" idx="5"/>
          </p:nvPr>
        </p:nvSpPr>
        <p:spPr/>
        <p:txBody>
          <a:bodyPr/>
          <a:lstStyle/>
          <a:p>
            <a:fld id="{152CBCD1-C4A9-4CB8-BD4A-EF8DF0593DE7}" type="slidenum">
              <a:rPr lang="en-GB" smtClean="0"/>
              <a:t>17</a:t>
            </a:fld>
            <a:endParaRPr lang="en-GB"/>
          </a:p>
        </p:txBody>
      </p:sp>
    </p:spTree>
    <p:extLst>
      <p:ext uri="{BB962C8B-B14F-4D97-AF65-F5344CB8AC3E}">
        <p14:creationId xmlns:p14="http://schemas.microsoft.com/office/powerpoint/2010/main" val="521410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US" b="1" dirty="0"/>
              <a:t>Build parent tables first:</a:t>
            </a:r>
            <a:r>
              <a:rPr lang="en-US" dirty="0"/>
              <a:t> It’s crucial to create foundational or parent tables like Members, </a:t>
            </a:r>
            <a:r>
              <a:rPr lang="en-US" dirty="0" err="1"/>
              <a:t>Training_Staff</a:t>
            </a:r>
            <a:r>
              <a:rPr lang="en-US" dirty="0"/>
              <a:t>, and </a:t>
            </a:r>
            <a:r>
              <a:rPr lang="en-US" dirty="0" err="1"/>
              <a:t>Equipments</a:t>
            </a:r>
            <a:r>
              <a:rPr lang="en-US" dirty="0"/>
              <a:t> before setting up junction tables like </a:t>
            </a:r>
            <a:r>
              <a:rPr lang="en-US" dirty="0" err="1"/>
              <a:t>Schedule_has_Members</a:t>
            </a:r>
            <a:r>
              <a:rPr lang="en-US" dirty="0"/>
              <a:t> or </a:t>
            </a:r>
            <a:r>
              <a:rPr lang="en-US" dirty="0" err="1"/>
              <a:t>Equipment_Issue</a:t>
            </a:r>
            <a:r>
              <a:rPr lang="en-US" dirty="0"/>
              <a:t>. This ensures foreign key constraints are applied correctly and avoids integrity errors during forward engineering.</a:t>
            </a:r>
          </a:p>
          <a:p>
            <a:pPr>
              <a:buFont typeface="+mj-lt"/>
              <a:buAutoNum type="arabicPeriod"/>
            </a:pPr>
            <a:r>
              <a:rPr lang="en-US" b="1" dirty="0"/>
              <a:t>Maintain clear foreign key links:</a:t>
            </a:r>
            <a:r>
              <a:rPr lang="en-US" dirty="0"/>
              <a:t> Each relationship was built with proper foreign key constraints, enabling referential integrity. This not only prevents orphan records but also ensures that all operations (INSERT, DELETE, UPDATE) reflect accurately across linked tables.</a:t>
            </a:r>
          </a:p>
          <a:p>
            <a:pPr>
              <a:buFont typeface="+mj-lt"/>
              <a:buAutoNum type="arabicPeriod"/>
            </a:pPr>
            <a:r>
              <a:rPr lang="en-US" b="1" dirty="0"/>
              <a:t>Normalize but balance performance:</a:t>
            </a:r>
            <a:r>
              <a:rPr lang="en-US" dirty="0"/>
              <a:t> The database was normalized to reduce redundancy—for example, storing equipment condition separately instead of repeating it with each issue. However, we avoided over-normalizing, which could lead to excessive JOINs and slower queries.</a:t>
            </a:r>
          </a:p>
          <a:p>
            <a:pPr>
              <a:buFont typeface="+mj-lt"/>
              <a:buAutoNum type="arabicPeriod"/>
            </a:pPr>
            <a:r>
              <a:rPr lang="en-US" b="1" dirty="0"/>
              <a:t>Consistent naming conventions:</a:t>
            </a:r>
            <a:r>
              <a:rPr lang="en-US" dirty="0"/>
              <a:t> Table and column names were kept meaningful, lowercase, and underscore-separated for better readability. This made writing SQL queries easier and debugging faster. Consistency in naming also makes documentation and teamwork smoother.</a:t>
            </a:r>
          </a:p>
          <a:p>
            <a:pPr>
              <a:buNone/>
            </a:pPr>
            <a:r>
              <a:rPr lang="en-US" dirty="0"/>
              <a:t>These practices laid the groundwork for a maintainable, scalable, and efficient system that aligns with real-world database design standards.</a:t>
            </a:r>
          </a:p>
          <a:p>
            <a:r>
              <a:rPr lang="en-US" dirty="0"/>
              <a:t>During development, we learned the importance of establishing a logical order for creating tables. Proper use of constraints and naming helps future maintenance and collaboration.</a:t>
            </a:r>
          </a:p>
          <a:p>
            <a:endParaRPr lang="en-GB" dirty="0"/>
          </a:p>
        </p:txBody>
      </p:sp>
      <p:sp>
        <p:nvSpPr>
          <p:cNvPr id="4" name="Slide Number Placeholder 3"/>
          <p:cNvSpPr>
            <a:spLocks noGrp="1"/>
          </p:cNvSpPr>
          <p:nvPr>
            <p:ph type="sldNum" sz="quarter" idx="5"/>
          </p:nvPr>
        </p:nvSpPr>
        <p:spPr/>
        <p:txBody>
          <a:bodyPr/>
          <a:lstStyle/>
          <a:p>
            <a:fld id="{152CBCD1-C4A9-4CB8-BD4A-EF8DF0593DE7}" type="slidenum">
              <a:rPr lang="en-GB" smtClean="0"/>
              <a:t>18</a:t>
            </a:fld>
            <a:endParaRPr lang="en-GB"/>
          </a:p>
        </p:txBody>
      </p:sp>
    </p:spTree>
    <p:extLst>
      <p:ext uri="{BB962C8B-B14F-4D97-AF65-F5344CB8AC3E}">
        <p14:creationId xmlns:p14="http://schemas.microsoft.com/office/powerpoint/2010/main" val="800444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gym management database supports a wide range of operations, from member tracking to trainer scheduling and equipment management. Although simple, it builds a strong foundation for future features like mobile integration, biometric attendance, and real-time updates. It fulfills the goal of improving operational efficiency and member satisfaction.</a:t>
            </a:r>
            <a:endParaRPr lang="en-GB" dirty="0"/>
          </a:p>
        </p:txBody>
      </p:sp>
      <p:sp>
        <p:nvSpPr>
          <p:cNvPr id="4" name="Slide Number Placeholder 3"/>
          <p:cNvSpPr>
            <a:spLocks noGrp="1"/>
          </p:cNvSpPr>
          <p:nvPr>
            <p:ph type="sldNum" sz="quarter" idx="5"/>
          </p:nvPr>
        </p:nvSpPr>
        <p:spPr/>
        <p:txBody>
          <a:bodyPr/>
          <a:lstStyle/>
          <a:p>
            <a:fld id="{152CBCD1-C4A9-4CB8-BD4A-EF8DF0593DE7}" type="slidenum">
              <a:rPr lang="en-GB" smtClean="0"/>
              <a:t>19</a:t>
            </a:fld>
            <a:endParaRPr lang="en-GB"/>
          </a:p>
        </p:txBody>
      </p:sp>
    </p:spTree>
    <p:extLst>
      <p:ext uri="{BB962C8B-B14F-4D97-AF65-F5344CB8AC3E}">
        <p14:creationId xmlns:p14="http://schemas.microsoft.com/office/powerpoint/2010/main" val="822803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an overview of the presentation structure. We will walk through each component of the database from concept to execution, including real SQL queries and insights.</a:t>
            </a:r>
          </a:p>
          <a:p>
            <a:endParaRPr lang="en-GB"/>
          </a:p>
        </p:txBody>
      </p:sp>
      <p:sp>
        <p:nvSpPr>
          <p:cNvPr id="4" name="Slide Number Placeholder 3"/>
          <p:cNvSpPr>
            <a:spLocks noGrp="1"/>
          </p:cNvSpPr>
          <p:nvPr>
            <p:ph type="sldNum" sz="quarter" idx="5"/>
          </p:nvPr>
        </p:nvSpPr>
        <p:spPr/>
        <p:txBody>
          <a:bodyPr/>
          <a:lstStyle/>
          <a:p>
            <a:fld id="{152CBCD1-C4A9-4CB8-BD4A-EF8DF0593DE7}" type="slidenum">
              <a:rPr lang="en-GB" smtClean="0"/>
              <a:t>2</a:t>
            </a:fld>
            <a:endParaRPr lang="en-GB"/>
          </a:p>
        </p:txBody>
      </p:sp>
    </p:spTree>
    <p:extLst>
      <p:ext uri="{BB962C8B-B14F-4D97-AF65-F5344CB8AC3E}">
        <p14:creationId xmlns:p14="http://schemas.microsoft.com/office/powerpoint/2010/main" val="3594263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main purpose of this system is to automate and simplify everyday activities in a gym such as registering members, assigning them to sessions, issuing equipment, and keeping a log of all activity. This system helps reduce paperwork, increases transparency, and improves decision-making for gym managers.</a:t>
            </a:r>
          </a:p>
          <a:p>
            <a:endParaRPr lang="en-GB"/>
          </a:p>
        </p:txBody>
      </p:sp>
      <p:sp>
        <p:nvSpPr>
          <p:cNvPr id="4" name="Slide Number Placeholder 3"/>
          <p:cNvSpPr>
            <a:spLocks noGrp="1"/>
          </p:cNvSpPr>
          <p:nvPr>
            <p:ph type="sldNum" sz="quarter" idx="5"/>
          </p:nvPr>
        </p:nvSpPr>
        <p:spPr/>
        <p:txBody>
          <a:bodyPr/>
          <a:lstStyle/>
          <a:p>
            <a:fld id="{152CBCD1-C4A9-4CB8-BD4A-EF8DF0593DE7}" type="slidenum">
              <a:rPr lang="en-GB" smtClean="0"/>
              <a:t>3</a:t>
            </a:fld>
            <a:endParaRPr lang="en-GB"/>
          </a:p>
        </p:txBody>
      </p:sp>
    </p:spTree>
    <p:extLst>
      <p:ext uri="{BB962C8B-B14F-4D97-AF65-F5344CB8AC3E}">
        <p14:creationId xmlns:p14="http://schemas.microsoft.com/office/powerpoint/2010/main" val="3871291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Imagine a member joining the gym. They register, get assigned to either a yoga or aerobics class. Their attendance is logged through the schedule. They may be issued equipment like mats or weights, and trainers are responsible for conducting sessions. The system ensures all this is recorded efficiently.</a:t>
            </a:r>
          </a:p>
          <a:p>
            <a:endParaRPr lang="en-GB"/>
          </a:p>
        </p:txBody>
      </p:sp>
      <p:sp>
        <p:nvSpPr>
          <p:cNvPr id="4" name="Slide Number Placeholder 3"/>
          <p:cNvSpPr>
            <a:spLocks noGrp="1"/>
          </p:cNvSpPr>
          <p:nvPr>
            <p:ph type="sldNum" sz="quarter" idx="5"/>
          </p:nvPr>
        </p:nvSpPr>
        <p:spPr/>
        <p:txBody>
          <a:bodyPr/>
          <a:lstStyle/>
          <a:p>
            <a:fld id="{152CBCD1-C4A9-4CB8-BD4A-EF8DF0593DE7}" type="slidenum">
              <a:rPr lang="en-GB" smtClean="0"/>
              <a:t>4</a:t>
            </a:fld>
            <a:endParaRPr lang="en-GB"/>
          </a:p>
        </p:txBody>
      </p:sp>
    </p:spTree>
    <p:extLst>
      <p:ext uri="{BB962C8B-B14F-4D97-AF65-F5344CB8AC3E}">
        <p14:creationId xmlns:p14="http://schemas.microsoft.com/office/powerpoint/2010/main" val="3147902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These are the main tables in the database. They represent people (members and staff), assets (equipment), operations (scheduling and attendance), and specialization (aerobics and yoga). Relationship tables like </a:t>
            </a:r>
            <a:r>
              <a:rPr lang="en-US" err="1"/>
              <a:t>Schedule_has_Members</a:t>
            </a:r>
            <a:r>
              <a:rPr lang="en-US"/>
              <a:t> allow many-to-many mappings such as a member attending multiple sessions.</a:t>
            </a:r>
          </a:p>
          <a:p>
            <a:endParaRPr lang="en-GB"/>
          </a:p>
        </p:txBody>
      </p:sp>
      <p:sp>
        <p:nvSpPr>
          <p:cNvPr id="4" name="Slide Number Placeholder 3"/>
          <p:cNvSpPr>
            <a:spLocks noGrp="1"/>
          </p:cNvSpPr>
          <p:nvPr>
            <p:ph type="sldNum" sz="quarter" idx="5"/>
          </p:nvPr>
        </p:nvSpPr>
        <p:spPr/>
        <p:txBody>
          <a:bodyPr/>
          <a:lstStyle/>
          <a:p>
            <a:fld id="{152CBCD1-C4A9-4CB8-BD4A-EF8DF0593DE7}" type="slidenum">
              <a:rPr lang="en-GB" smtClean="0"/>
              <a:t>5</a:t>
            </a:fld>
            <a:endParaRPr lang="en-GB"/>
          </a:p>
        </p:txBody>
      </p:sp>
    </p:spTree>
    <p:extLst>
      <p:ext uri="{BB962C8B-B14F-4D97-AF65-F5344CB8AC3E}">
        <p14:creationId xmlns:p14="http://schemas.microsoft.com/office/powerpoint/2010/main" val="1422311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These are the core components of the system:</a:t>
            </a:r>
          </a:p>
          <a:p>
            <a:pPr>
              <a:buFont typeface="Arial" panose="020B0604020202020204" pitchFamily="34" charset="0"/>
              <a:buChar char="•"/>
            </a:pPr>
            <a:r>
              <a:rPr lang="en-US" b="1" dirty="0"/>
              <a:t>Members</a:t>
            </a:r>
            <a:r>
              <a:rPr lang="en-US" dirty="0"/>
              <a:t> store personal and membership details.</a:t>
            </a:r>
          </a:p>
          <a:p>
            <a:pPr>
              <a:buFont typeface="Arial" panose="020B0604020202020204" pitchFamily="34" charset="0"/>
              <a:buChar char="•"/>
            </a:pPr>
            <a:r>
              <a:rPr lang="en-US" b="1" dirty="0" err="1"/>
              <a:t>Training_Staff</a:t>
            </a:r>
            <a:r>
              <a:rPr lang="en-US" dirty="0"/>
              <a:t> includes trainers and their qualifications.</a:t>
            </a:r>
          </a:p>
          <a:p>
            <a:pPr>
              <a:buFont typeface="Arial" panose="020B0604020202020204" pitchFamily="34" charset="0"/>
              <a:buChar char="•"/>
            </a:pPr>
            <a:r>
              <a:rPr lang="en-US" b="1" dirty="0"/>
              <a:t>Schedule</a:t>
            </a:r>
            <a:r>
              <a:rPr lang="en-US" dirty="0"/>
              <a:t> manages class timings and venues.</a:t>
            </a:r>
          </a:p>
          <a:p>
            <a:pPr>
              <a:buFont typeface="Arial" panose="020B0604020202020204" pitchFamily="34" charset="0"/>
              <a:buChar char="•"/>
            </a:pPr>
            <a:r>
              <a:rPr lang="en-US" b="1" dirty="0"/>
              <a:t>Linking tables</a:t>
            </a:r>
            <a:r>
              <a:rPr lang="en-US" dirty="0"/>
              <a:t> like </a:t>
            </a:r>
            <a:r>
              <a:rPr lang="en-US" dirty="0" err="1"/>
              <a:t>Schedule_has_Members</a:t>
            </a:r>
            <a:r>
              <a:rPr lang="en-US" dirty="0"/>
              <a:t> and </a:t>
            </a:r>
            <a:r>
              <a:rPr lang="en-US" dirty="0" err="1"/>
              <a:t>Schedule_has_Trainer</a:t>
            </a:r>
            <a:r>
              <a:rPr lang="en-US" dirty="0"/>
              <a:t> map many-to-many relationships.</a:t>
            </a:r>
          </a:p>
          <a:p>
            <a:pPr>
              <a:buFont typeface="Arial" panose="020B0604020202020204" pitchFamily="34" charset="0"/>
              <a:buChar char="•"/>
            </a:pPr>
            <a:r>
              <a:rPr lang="en-US" b="1" dirty="0" err="1"/>
              <a:t>Equipments</a:t>
            </a:r>
            <a:r>
              <a:rPr lang="en-US" dirty="0"/>
              <a:t> track gym tools, and their usage is monitored in </a:t>
            </a:r>
            <a:r>
              <a:rPr lang="en-US" dirty="0" err="1"/>
              <a:t>Equipment_Issue</a:t>
            </a:r>
            <a:r>
              <a:rPr lang="en-US" dirty="0"/>
              <a:t>.</a:t>
            </a:r>
          </a:p>
          <a:p>
            <a:pPr>
              <a:buFont typeface="Arial" panose="020B0604020202020204" pitchFamily="34" charset="0"/>
              <a:buChar char="•"/>
            </a:pPr>
            <a:r>
              <a:rPr lang="en-US" b="1" dirty="0" err="1"/>
              <a:t>Maintenance_Staff</a:t>
            </a:r>
            <a:r>
              <a:rPr lang="en-US" dirty="0"/>
              <a:t> handles equipment upkeep.</a:t>
            </a:r>
          </a:p>
          <a:p>
            <a:pPr>
              <a:buFont typeface="Arial" panose="020B0604020202020204" pitchFamily="34" charset="0"/>
              <a:buChar char="•"/>
            </a:pPr>
            <a:r>
              <a:rPr lang="en-US" b="1" dirty="0"/>
              <a:t>Aerobics, Gym training</a:t>
            </a:r>
            <a:r>
              <a:rPr lang="en-US" dirty="0"/>
              <a:t> and </a:t>
            </a:r>
            <a:r>
              <a:rPr lang="en-US" b="1" dirty="0"/>
              <a:t>Yoga</a:t>
            </a:r>
            <a:r>
              <a:rPr lang="en-US" dirty="0"/>
              <a:t> tables store specific exercise details based on class type.</a:t>
            </a:r>
          </a:p>
          <a:p>
            <a:endParaRPr lang="en-GB" dirty="0"/>
          </a:p>
        </p:txBody>
      </p:sp>
      <p:sp>
        <p:nvSpPr>
          <p:cNvPr id="4" name="Slide Number Placeholder 3"/>
          <p:cNvSpPr>
            <a:spLocks noGrp="1"/>
          </p:cNvSpPr>
          <p:nvPr>
            <p:ph type="sldNum" sz="quarter" idx="5"/>
          </p:nvPr>
        </p:nvSpPr>
        <p:spPr/>
        <p:txBody>
          <a:bodyPr/>
          <a:lstStyle/>
          <a:p>
            <a:fld id="{152CBCD1-C4A9-4CB8-BD4A-EF8DF0593DE7}" type="slidenum">
              <a:rPr lang="en-GB" smtClean="0"/>
              <a:t>6</a:t>
            </a:fld>
            <a:endParaRPr lang="en-GB"/>
          </a:p>
        </p:txBody>
      </p:sp>
    </p:spTree>
    <p:extLst>
      <p:ext uri="{BB962C8B-B14F-4D97-AF65-F5344CB8AC3E}">
        <p14:creationId xmlns:p14="http://schemas.microsoft.com/office/powerpoint/2010/main" val="3731321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These are the core components of the system:</a:t>
            </a:r>
          </a:p>
          <a:p>
            <a:pPr>
              <a:buFont typeface="Arial" panose="020B0604020202020204" pitchFamily="34" charset="0"/>
              <a:buChar char="•"/>
            </a:pPr>
            <a:r>
              <a:rPr lang="en-US" b="1"/>
              <a:t>Members</a:t>
            </a:r>
            <a:r>
              <a:rPr lang="en-US"/>
              <a:t> store personal and membership details.</a:t>
            </a:r>
          </a:p>
          <a:p>
            <a:pPr>
              <a:buFont typeface="Arial" panose="020B0604020202020204" pitchFamily="34" charset="0"/>
              <a:buChar char="•"/>
            </a:pPr>
            <a:r>
              <a:rPr lang="en-US" b="1" err="1"/>
              <a:t>Training_Staff</a:t>
            </a:r>
            <a:r>
              <a:rPr lang="en-US"/>
              <a:t> includes trainers and their qualifications.</a:t>
            </a:r>
          </a:p>
          <a:p>
            <a:pPr>
              <a:buFont typeface="Arial" panose="020B0604020202020204" pitchFamily="34" charset="0"/>
              <a:buChar char="•"/>
            </a:pPr>
            <a:r>
              <a:rPr lang="en-US" b="1"/>
              <a:t>Schedule</a:t>
            </a:r>
            <a:r>
              <a:rPr lang="en-US"/>
              <a:t> manages class timings and venues.</a:t>
            </a:r>
          </a:p>
          <a:p>
            <a:pPr>
              <a:buFont typeface="Arial" panose="020B0604020202020204" pitchFamily="34" charset="0"/>
              <a:buChar char="•"/>
            </a:pPr>
            <a:r>
              <a:rPr lang="en-US" b="1"/>
              <a:t>Linking tables</a:t>
            </a:r>
            <a:r>
              <a:rPr lang="en-US"/>
              <a:t> like </a:t>
            </a:r>
            <a:r>
              <a:rPr lang="en-US" err="1"/>
              <a:t>Schedule_has_Members</a:t>
            </a:r>
            <a:r>
              <a:rPr lang="en-US"/>
              <a:t> and </a:t>
            </a:r>
            <a:r>
              <a:rPr lang="en-US" err="1"/>
              <a:t>Schedule_has_Trainer</a:t>
            </a:r>
            <a:r>
              <a:rPr lang="en-US"/>
              <a:t> map many-to-many relationships.</a:t>
            </a:r>
          </a:p>
          <a:p>
            <a:pPr>
              <a:buFont typeface="Arial" panose="020B0604020202020204" pitchFamily="34" charset="0"/>
              <a:buChar char="•"/>
            </a:pPr>
            <a:r>
              <a:rPr lang="en-US" b="1" err="1"/>
              <a:t>Equipments</a:t>
            </a:r>
            <a:r>
              <a:rPr lang="en-US"/>
              <a:t> track gym tools, and their usage is monitored in </a:t>
            </a:r>
            <a:r>
              <a:rPr lang="en-US" err="1"/>
              <a:t>Equipment_Issue</a:t>
            </a:r>
            <a:r>
              <a:rPr lang="en-US"/>
              <a:t>.</a:t>
            </a:r>
          </a:p>
          <a:p>
            <a:pPr>
              <a:buFont typeface="Arial" panose="020B0604020202020204" pitchFamily="34" charset="0"/>
              <a:buChar char="•"/>
            </a:pPr>
            <a:r>
              <a:rPr lang="en-US" b="1" err="1"/>
              <a:t>Maintenance_Staff</a:t>
            </a:r>
            <a:r>
              <a:rPr lang="en-US"/>
              <a:t> handles equipment upkeep.</a:t>
            </a:r>
          </a:p>
          <a:p>
            <a:pPr>
              <a:buFont typeface="Arial" panose="020B0604020202020204" pitchFamily="34" charset="0"/>
              <a:buChar char="•"/>
            </a:pPr>
            <a:r>
              <a:rPr lang="en-US" b="1"/>
              <a:t>Aerobics</a:t>
            </a:r>
            <a:r>
              <a:rPr lang="en-US"/>
              <a:t> and </a:t>
            </a:r>
            <a:r>
              <a:rPr lang="en-US" b="1"/>
              <a:t>Yoga</a:t>
            </a:r>
            <a:r>
              <a:rPr lang="en-US"/>
              <a:t> tables store specific exercise details based on class type.</a:t>
            </a:r>
          </a:p>
          <a:p>
            <a:endParaRPr lang="en-GB"/>
          </a:p>
        </p:txBody>
      </p:sp>
      <p:sp>
        <p:nvSpPr>
          <p:cNvPr id="4" name="Slide Number Placeholder 3"/>
          <p:cNvSpPr>
            <a:spLocks noGrp="1"/>
          </p:cNvSpPr>
          <p:nvPr>
            <p:ph type="sldNum" sz="quarter" idx="5"/>
          </p:nvPr>
        </p:nvSpPr>
        <p:spPr/>
        <p:txBody>
          <a:bodyPr/>
          <a:lstStyle/>
          <a:p>
            <a:fld id="{152CBCD1-C4A9-4CB8-BD4A-EF8DF0593DE7}" type="slidenum">
              <a:rPr lang="en-GB" smtClean="0"/>
              <a:t>7</a:t>
            </a:fld>
            <a:endParaRPr lang="en-GB"/>
          </a:p>
        </p:txBody>
      </p:sp>
    </p:spTree>
    <p:extLst>
      <p:ext uri="{BB962C8B-B14F-4D97-AF65-F5344CB8AC3E}">
        <p14:creationId xmlns:p14="http://schemas.microsoft.com/office/powerpoint/2010/main" val="3700540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the visual representation of the database. Tables are linked through foreign keys, and generalization/specialization are clearly shown. This model was created in MySQL Workbench and forward-engineered to generate the database schema.</a:t>
            </a:r>
          </a:p>
          <a:p>
            <a:endParaRPr lang="en-GB"/>
          </a:p>
        </p:txBody>
      </p:sp>
      <p:sp>
        <p:nvSpPr>
          <p:cNvPr id="4" name="Slide Number Placeholder 3"/>
          <p:cNvSpPr>
            <a:spLocks noGrp="1"/>
          </p:cNvSpPr>
          <p:nvPr>
            <p:ph type="sldNum" sz="quarter" idx="5"/>
          </p:nvPr>
        </p:nvSpPr>
        <p:spPr/>
        <p:txBody>
          <a:bodyPr/>
          <a:lstStyle/>
          <a:p>
            <a:fld id="{152CBCD1-C4A9-4CB8-BD4A-EF8DF0593DE7}" type="slidenum">
              <a:rPr lang="en-GB" smtClean="0"/>
              <a:t>8</a:t>
            </a:fld>
            <a:endParaRPr lang="en-GB"/>
          </a:p>
        </p:txBody>
      </p:sp>
    </p:spTree>
    <p:extLst>
      <p:ext uri="{BB962C8B-B14F-4D97-AF65-F5344CB8AC3E}">
        <p14:creationId xmlns:p14="http://schemas.microsoft.com/office/powerpoint/2010/main" val="3176760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Relationships help define how the data is linked together. For example, one piece of equipment can be issued many times, and each class session may have one or multiple members and trainers. These relationships are crucial for writing JOIN queries and understanding data flow.</a:t>
            </a:r>
          </a:p>
          <a:p>
            <a:endParaRPr lang="en-GB"/>
          </a:p>
        </p:txBody>
      </p:sp>
      <p:sp>
        <p:nvSpPr>
          <p:cNvPr id="4" name="Slide Number Placeholder 3"/>
          <p:cNvSpPr>
            <a:spLocks noGrp="1"/>
          </p:cNvSpPr>
          <p:nvPr>
            <p:ph type="sldNum" sz="quarter" idx="5"/>
          </p:nvPr>
        </p:nvSpPr>
        <p:spPr/>
        <p:txBody>
          <a:bodyPr/>
          <a:lstStyle/>
          <a:p>
            <a:fld id="{152CBCD1-C4A9-4CB8-BD4A-EF8DF0593DE7}" type="slidenum">
              <a:rPr lang="en-GB" smtClean="0"/>
              <a:t>9</a:t>
            </a:fld>
            <a:endParaRPr lang="en-GB"/>
          </a:p>
        </p:txBody>
      </p:sp>
    </p:spTree>
    <p:extLst>
      <p:ext uri="{BB962C8B-B14F-4D97-AF65-F5344CB8AC3E}">
        <p14:creationId xmlns:p14="http://schemas.microsoft.com/office/powerpoint/2010/main" val="4103649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4/23/2025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247295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4/23/2025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308227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4/23/2025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02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4/23/2025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211616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4/23/2025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073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4/23/2025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556963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4/23/2025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00066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4/23/2025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078064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4/23/2025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182307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4/23/2025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87637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4/23/2025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479529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4/23/2025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64445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9A9681A-2486-4655-A876-E26402CA2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fferent sizes of barbells">
            <a:extLst>
              <a:ext uri="{FF2B5EF4-FFF2-40B4-BE49-F238E27FC236}">
                <a16:creationId xmlns:a16="http://schemas.microsoft.com/office/drawing/2014/main" id="{7E46F682-CA30-6268-23E4-3720EA24D20A}"/>
              </a:ext>
            </a:extLst>
          </p:cNvPr>
          <p:cNvPicPr>
            <a:picLocks noChangeAspect="1"/>
          </p:cNvPicPr>
          <p:nvPr/>
        </p:nvPicPr>
        <p:blipFill>
          <a:blip r:embed="rId3">
            <a:alphaModFix/>
          </a:blip>
          <a:srcRect t="12918" b="2814"/>
          <a:stretch/>
        </p:blipFill>
        <p:spPr>
          <a:xfrm>
            <a:off x="2" y="152"/>
            <a:ext cx="12191998" cy="6857848"/>
          </a:xfrm>
          <a:prstGeom prst="rect">
            <a:avLst/>
          </a:prstGeom>
        </p:spPr>
      </p:pic>
      <p:sp>
        <p:nvSpPr>
          <p:cNvPr id="31" name="Rectangle 30">
            <a:extLst>
              <a:ext uri="{FF2B5EF4-FFF2-40B4-BE49-F238E27FC236}">
                <a16:creationId xmlns:a16="http://schemas.microsoft.com/office/drawing/2014/main" id="{C9BB6818-31C2-4340-98F8-64FF7F46A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3A3688-7E4D-3980-8153-81FFF7DC9720}"/>
              </a:ext>
            </a:extLst>
          </p:cNvPr>
          <p:cNvSpPr>
            <a:spLocks noGrp="1"/>
          </p:cNvSpPr>
          <p:nvPr>
            <p:ph type="ctrTitle"/>
          </p:nvPr>
        </p:nvSpPr>
        <p:spPr>
          <a:xfrm>
            <a:off x="640080" y="1371600"/>
            <a:ext cx="5758629" cy="2696866"/>
          </a:xfrm>
        </p:spPr>
        <p:txBody>
          <a:bodyPr vert="horz" lIns="91440" tIns="45720" rIns="91440" bIns="45720" rtlCol="0" anchor="t">
            <a:normAutofit/>
          </a:bodyPr>
          <a:lstStyle/>
          <a:p>
            <a:pPr>
              <a:lnSpc>
                <a:spcPct val="90000"/>
              </a:lnSpc>
            </a:pPr>
            <a:r>
              <a:rPr lang="en-US" sz="2600" u="sng">
                <a:solidFill>
                  <a:srgbClr val="FFFFFF"/>
                </a:solidFill>
                <a:latin typeface="Times New Roman" panose="02020603050405020304" pitchFamily="18" charset="0"/>
                <a:cs typeface="Times New Roman" panose="02020603050405020304" pitchFamily="18" charset="0"/>
              </a:rPr>
              <a:t>Fitness Club Management Database</a:t>
            </a:r>
            <a:br>
              <a:rPr lang="en-US" sz="2600">
                <a:solidFill>
                  <a:srgbClr val="FFFFFF"/>
                </a:solidFill>
                <a:latin typeface="Times New Roman" panose="02020603050405020304" pitchFamily="18" charset="0"/>
                <a:cs typeface="Times New Roman" panose="02020603050405020304" pitchFamily="18" charset="0"/>
              </a:rPr>
            </a:br>
            <a:r>
              <a:rPr lang="en-US" sz="2600" b="0">
                <a:solidFill>
                  <a:srgbClr val="FFFFFF"/>
                </a:solidFill>
                <a:latin typeface="Times New Roman" panose="02020603050405020304" pitchFamily="18" charset="0"/>
                <a:cs typeface="Times New Roman" panose="02020603050405020304" pitchFamily="18" charset="0"/>
              </a:rPr>
              <a:t>Managing Members, Trainers, Classes, and Equipment Effectively </a:t>
            </a:r>
            <a:br>
              <a:rPr lang="en-US" sz="2600">
                <a:solidFill>
                  <a:srgbClr val="FFFFFF"/>
                </a:solidFill>
                <a:latin typeface="Times New Roman" panose="02020603050405020304" pitchFamily="18" charset="0"/>
                <a:cs typeface="Times New Roman" panose="02020603050405020304" pitchFamily="18" charset="0"/>
              </a:rPr>
            </a:br>
            <a:br>
              <a:rPr lang="en-US" sz="2600">
                <a:solidFill>
                  <a:srgbClr val="FFFFFF"/>
                </a:solidFill>
              </a:rPr>
            </a:br>
            <a:endParaRPr lang="en-US" sz="2600">
              <a:solidFill>
                <a:srgbClr val="FFFFFF"/>
              </a:solidFill>
            </a:endParaRPr>
          </a:p>
        </p:txBody>
      </p:sp>
      <p:sp>
        <p:nvSpPr>
          <p:cNvPr id="3" name="Subtitle 2">
            <a:extLst>
              <a:ext uri="{FF2B5EF4-FFF2-40B4-BE49-F238E27FC236}">
                <a16:creationId xmlns:a16="http://schemas.microsoft.com/office/drawing/2014/main" id="{CA56E373-2FAA-136C-7D6B-0F507EDADA73}"/>
              </a:ext>
            </a:extLst>
          </p:cNvPr>
          <p:cNvSpPr>
            <a:spLocks noGrp="1"/>
          </p:cNvSpPr>
          <p:nvPr>
            <p:ph type="subTitle" idx="1"/>
          </p:nvPr>
        </p:nvSpPr>
        <p:spPr>
          <a:xfrm>
            <a:off x="640080" y="4584879"/>
            <a:ext cx="6402572" cy="1287887"/>
          </a:xfrm>
        </p:spPr>
        <p:txBody>
          <a:bodyPr vert="horz" lIns="91440" tIns="45720" rIns="91440" bIns="45720" rtlCol="0" anchor="b">
            <a:normAutofit/>
          </a:bodyPr>
          <a:lstStyle/>
          <a:p>
            <a:pPr>
              <a:lnSpc>
                <a:spcPct val="120000"/>
              </a:lnSpc>
            </a:pPr>
            <a:r>
              <a:rPr lang="en-US" sz="1700">
                <a:solidFill>
                  <a:srgbClr val="FFFFFF"/>
                </a:solidFill>
                <a:latin typeface="Times New Roman" panose="02020603050405020304" pitchFamily="18" charset="0"/>
                <a:cs typeface="Times New Roman" panose="02020603050405020304" pitchFamily="18" charset="0"/>
              </a:rPr>
              <a:t>Presented by : Group 7 </a:t>
            </a:r>
          </a:p>
          <a:p>
            <a:pPr>
              <a:lnSpc>
                <a:spcPct val="120000"/>
              </a:lnSpc>
              <a:buFont typeface="Arial" panose="020B0604020202020204" pitchFamily="34" charset="0"/>
              <a:buChar char="•"/>
            </a:pPr>
            <a:r>
              <a:rPr lang="en-US" sz="1700">
                <a:solidFill>
                  <a:srgbClr val="FFFFFF"/>
                </a:solidFill>
                <a:latin typeface="Times New Roman" panose="02020603050405020304" pitchFamily="18" charset="0"/>
                <a:cs typeface="Times New Roman" panose="02020603050405020304" pitchFamily="18" charset="0"/>
              </a:rPr>
              <a:t>Yash </a:t>
            </a:r>
            <a:r>
              <a:rPr lang="en-US" sz="1700" err="1">
                <a:solidFill>
                  <a:srgbClr val="FFFFFF"/>
                </a:solidFill>
                <a:latin typeface="Times New Roman" panose="02020603050405020304" pitchFamily="18" charset="0"/>
                <a:cs typeface="Times New Roman" panose="02020603050405020304" pitchFamily="18" charset="0"/>
              </a:rPr>
              <a:t>Palresha</a:t>
            </a:r>
            <a:r>
              <a:rPr lang="en-US" sz="1700">
                <a:solidFill>
                  <a:srgbClr val="FFFFFF"/>
                </a:solidFill>
                <a:latin typeface="Times New Roman" panose="02020603050405020304" pitchFamily="18" charset="0"/>
                <a:cs typeface="Times New Roman" panose="02020603050405020304" pitchFamily="18" charset="0"/>
              </a:rPr>
              <a:t> </a:t>
            </a:r>
          </a:p>
          <a:p>
            <a:pPr>
              <a:lnSpc>
                <a:spcPct val="120000"/>
              </a:lnSpc>
              <a:buFont typeface="Arial" panose="020B0604020202020204" pitchFamily="34" charset="0"/>
              <a:buChar char="•"/>
            </a:pPr>
            <a:r>
              <a:rPr lang="en-US" sz="1700">
                <a:solidFill>
                  <a:srgbClr val="FFFFFF"/>
                </a:solidFill>
                <a:latin typeface="Times New Roman" panose="02020603050405020304" pitchFamily="18" charset="0"/>
                <a:cs typeface="Times New Roman" panose="02020603050405020304" pitchFamily="18" charset="0"/>
              </a:rPr>
              <a:t>Jahnavi Mavani</a:t>
            </a:r>
          </a:p>
        </p:txBody>
      </p:sp>
      <p:cxnSp>
        <p:nvCxnSpPr>
          <p:cNvPr id="33" name="Straight Connector 32">
            <a:extLst>
              <a:ext uri="{FF2B5EF4-FFF2-40B4-BE49-F238E27FC236}">
                <a16:creationId xmlns:a16="http://schemas.microsoft.com/office/drawing/2014/main" id="{F0CE0765-E93C-4D37-9D5F-D464EFB10F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805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3594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3F8354-15C5-969E-D94A-C4709BF13EA5}"/>
              </a:ext>
            </a:extLst>
          </p:cNvPr>
          <p:cNvSpPr>
            <a:spLocks noGrp="1"/>
          </p:cNvSpPr>
          <p:nvPr>
            <p:ph type="title"/>
          </p:nvPr>
        </p:nvSpPr>
        <p:spPr>
          <a:xfrm>
            <a:off x="640080" y="1302091"/>
            <a:ext cx="3291840" cy="2770216"/>
          </a:xfrm>
        </p:spPr>
        <p:txBody>
          <a:bodyPr vert="horz" lIns="91440" tIns="45720" rIns="91440" bIns="45720" rtlCol="0" anchor="t">
            <a:normAutofit/>
          </a:bodyPr>
          <a:lstStyle/>
          <a:p>
            <a:pPr>
              <a:lnSpc>
                <a:spcPct val="90000"/>
              </a:lnSpc>
            </a:pPr>
            <a:r>
              <a:rPr lang="en-US" sz="3400">
                <a:latin typeface="Times New Roman"/>
                <a:cs typeface="Times New Roman"/>
              </a:rPr>
              <a:t>Generalizations and Specializations</a:t>
            </a:r>
          </a:p>
        </p:txBody>
      </p:sp>
      <p:sp>
        <p:nvSpPr>
          <p:cNvPr id="3" name="Content Placeholder 2">
            <a:extLst>
              <a:ext uri="{FF2B5EF4-FFF2-40B4-BE49-F238E27FC236}">
                <a16:creationId xmlns:a16="http://schemas.microsoft.com/office/drawing/2014/main" id="{A877C351-4489-8948-32B1-9D1AE9FC5DF7}"/>
              </a:ext>
            </a:extLst>
          </p:cNvPr>
          <p:cNvSpPr>
            <a:spLocks noGrp="1"/>
          </p:cNvSpPr>
          <p:nvPr>
            <p:ph idx="1"/>
          </p:nvPr>
        </p:nvSpPr>
        <p:spPr>
          <a:xfrm>
            <a:off x="695297" y="4846904"/>
            <a:ext cx="3642491" cy="1303038"/>
          </a:xfrm>
        </p:spPr>
        <p:txBody>
          <a:bodyPr vert="horz" lIns="91440" tIns="45720" rIns="91440" bIns="45720" rtlCol="0" anchor="t">
            <a:normAutofit/>
          </a:bodyPr>
          <a:lstStyle/>
          <a:p>
            <a:pPr marL="0" indent="0">
              <a:buNone/>
            </a:pPr>
            <a:r>
              <a:rPr lang="en-US" sz="1700" b="1" cap="all" spc="300">
                <a:latin typeface="Times New Roman"/>
                <a:cs typeface="Times New Roman"/>
              </a:rPr>
              <a:t>Separate Tables for supertype and each subtype</a:t>
            </a:r>
            <a:endParaRPr lang="en-US">
              <a:latin typeface="Times New Roman"/>
              <a:cs typeface="Times New Roman"/>
            </a:endParaRPr>
          </a:p>
        </p:txBody>
      </p:sp>
      <p:cxnSp>
        <p:nvCxnSpPr>
          <p:cNvPr id="13" name="Straight Connector 12">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10;&#10;AI-generated content may be incorrect.">
            <a:extLst>
              <a:ext uri="{FF2B5EF4-FFF2-40B4-BE49-F238E27FC236}">
                <a16:creationId xmlns:a16="http://schemas.microsoft.com/office/drawing/2014/main" id="{6F4D31ED-8D57-43AB-F7E1-C311BB0DE02F}"/>
              </a:ext>
            </a:extLst>
          </p:cNvPr>
          <p:cNvPicPr>
            <a:picLocks noChangeAspect="1"/>
          </p:cNvPicPr>
          <p:nvPr/>
        </p:nvPicPr>
        <p:blipFill>
          <a:blip r:embed="rId3"/>
          <a:stretch>
            <a:fillRect/>
          </a:stretch>
        </p:blipFill>
        <p:spPr>
          <a:xfrm>
            <a:off x="4330296" y="161925"/>
            <a:ext cx="7779559" cy="6543675"/>
          </a:xfrm>
          <a:prstGeom prst="rect">
            <a:avLst/>
          </a:prstGeom>
        </p:spPr>
      </p:pic>
    </p:spTree>
    <p:extLst>
      <p:ext uri="{BB962C8B-B14F-4D97-AF65-F5344CB8AC3E}">
        <p14:creationId xmlns:p14="http://schemas.microsoft.com/office/powerpoint/2010/main" val="768311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3D30BC-8FFB-5566-FB68-406E7744295A}"/>
              </a:ext>
            </a:extLst>
          </p:cNvPr>
          <p:cNvSpPr>
            <a:spLocks noGrp="1"/>
          </p:cNvSpPr>
          <p:nvPr>
            <p:ph type="title"/>
          </p:nvPr>
        </p:nvSpPr>
        <p:spPr>
          <a:xfrm>
            <a:off x="640080" y="1302091"/>
            <a:ext cx="3291840" cy="2770216"/>
          </a:xfrm>
        </p:spPr>
        <p:txBody>
          <a:bodyPr vert="horz" lIns="91440" tIns="45720" rIns="91440" bIns="45720" rtlCol="0" anchor="t">
            <a:normAutofit/>
          </a:bodyPr>
          <a:lstStyle/>
          <a:p>
            <a:pPr>
              <a:lnSpc>
                <a:spcPct val="90000"/>
              </a:lnSpc>
            </a:pPr>
            <a:r>
              <a:rPr lang="en-US" sz="3400">
                <a:latin typeface="Times New Roman"/>
                <a:cs typeface="Times New Roman"/>
              </a:rPr>
              <a:t>One table allowing nulls   for attributes or relationships for each subtype.</a:t>
            </a:r>
          </a:p>
        </p:txBody>
      </p:sp>
      <p:cxnSp>
        <p:nvCxnSpPr>
          <p:cNvPr id="31" name="Straight Connector 30">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screenshot of a computer">
            <a:extLst>
              <a:ext uri="{FF2B5EF4-FFF2-40B4-BE49-F238E27FC236}">
                <a16:creationId xmlns:a16="http://schemas.microsoft.com/office/drawing/2014/main" id="{00809EDC-2F2D-5814-044E-BF21FCDDA0AC}"/>
              </a:ext>
            </a:extLst>
          </p:cNvPr>
          <p:cNvPicPr>
            <a:picLocks noChangeAspect="1"/>
          </p:cNvPicPr>
          <p:nvPr/>
        </p:nvPicPr>
        <p:blipFill>
          <a:blip r:embed="rId3"/>
          <a:srcRect r="6513" b="-1"/>
          <a:stretch/>
        </p:blipFill>
        <p:spPr>
          <a:xfrm>
            <a:off x="3933175" y="357378"/>
            <a:ext cx="7317643" cy="6121527"/>
          </a:xfrm>
          <a:prstGeom prst="rect">
            <a:avLst/>
          </a:prstGeom>
        </p:spPr>
      </p:pic>
    </p:spTree>
    <p:extLst>
      <p:ext uri="{BB962C8B-B14F-4D97-AF65-F5344CB8AC3E}">
        <p14:creationId xmlns:p14="http://schemas.microsoft.com/office/powerpoint/2010/main" val="3366923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2794DF-977B-6F56-5C7C-01364F07AB07}"/>
              </a:ext>
            </a:extLst>
          </p:cNvPr>
          <p:cNvSpPr>
            <a:spLocks noGrp="1"/>
          </p:cNvSpPr>
          <p:nvPr>
            <p:ph type="title"/>
          </p:nvPr>
        </p:nvSpPr>
        <p:spPr>
          <a:xfrm>
            <a:off x="640080" y="1302091"/>
            <a:ext cx="3291840" cy="2770216"/>
          </a:xfrm>
        </p:spPr>
        <p:txBody>
          <a:bodyPr vert="horz" lIns="91440" tIns="45720" rIns="91440" bIns="45720" rtlCol="0" anchor="t">
            <a:normAutofit/>
          </a:bodyPr>
          <a:lstStyle/>
          <a:p>
            <a:pPr>
              <a:lnSpc>
                <a:spcPct val="90000"/>
              </a:lnSpc>
            </a:pPr>
            <a:r>
              <a:rPr lang="en-US" sz="2800">
                <a:latin typeface="Times New Roman"/>
                <a:cs typeface="Times New Roman"/>
              </a:rPr>
              <a:t>One table for each subtype, repeating attributes for the super type.</a:t>
            </a:r>
          </a:p>
          <a:p>
            <a:pPr>
              <a:lnSpc>
                <a:spcPct val="90000"/>
              </a:lnSpc>
            </a:pPr>
            <a:br>
              <a:rPr lang="en-US" sz="2800"/>
            </a:br>
            <a:endParaRPr lang="en-US" sz="2800"/>
          </a:p>
        </p:txBody>
      </p:sp>
      <p:cxnSp>
        <p:nvCxnSpPr>
          <p:cNvPr id="13" name="Straight Connector 12">
            <a:extLst>
              <a:ext uri="{FF2B5EF4-FFF2-40B4-BE49-F238E27FC236}">
                <a16:creationId xmlns:a16="http://schemas.microsoft.com/office/drawing/2014/main" id="{59D7B6BE-A4E0-4483-BEC5-493AC3E5D2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4596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screenshot of a computer&#10;&#10;AI-generated content may be incorrect.">
            <a:extLst>
              <a:ext uri="{FF2B5EF4-FFF2-40B4-BE49-F238E27FC236}">
                <a16:creationId xmlns:a16="http://schemas.microsoft.com/office/drawing/2014/main" id="{2C1F7203-12C3-1677-49E8-FB6B2DEF8029}"/>
              </a:ext>
            </a:extLst>
          </p:cNvPr>
          <p:cNvPicPr>
            <a:picLocks noGrp="1" noChangeAspect="1"/>
          </p:cNvPicPr>
          <p:nvPr>
            <p:ph idx="1"/>
          </p:nvPr>
        </p:nvPicPr>
        <p:blipFill>
          <a:blip r:embed="rId3"/>
          <a:stretch>
            <a:fillRect/>
          </a:stretch>
        </p:blipFill>
        <p:spPr>
          <a:xfrm>
            <a:off x="3675265" y="248771"/>
            <a:ext cx="7809484" cy="6353959"/>
          </a:xfrm>
          <a:prstGeom prst="rect">
            <a:avLst/>
          </a:prstGeom>
        </p:spPr>
      </p:pic>
    </p:spTree>
    <p:extLst>
      <p:ext uri="{BB962C8B-B14F-4D97-AF65-F5344CB8AC3E}">
        <p14:creationId xmlns:p14="http://schemas.microsoft.com/office/powerpoint/2010/main" val="1118245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8E26D1F-C33D-EF6B-C981-9BF3EE964823}"/>
              </a:ext>
            </a:extLst>
          </p:cNvPr>
          <p:cNvSpPr txBox="1"/>
          <p:nvPr/>
        </p:nvSpPr>
        <p:spPr>
          <a:xfrm>
            <a:off x="299885" y="278354"/>
            <a:ext cx="5496232" cy="369332"/>
          </a:xfrm>
          <a:prstGeom prst="rect">
            <a:avLst/>
          </a:prstGeom>
          <a:noFill/>
        </p:spPr>
        <p:txBody>
          <a:bodyPr wrap="square" rtlCol="0">
            <a:spAutoFit/>
          </a:bodyPr>
          <a:lstStyle/>
          <a:p>
            <a:r>
              <a:rPr lang="en-US">
                <a:latin typeface="Times New Roman" panose="02020603050405020304" pitchFamily="18" charset="0"/>
                <a:cs typeface="Times New Roman" panose="02020603050405020304" pitchFamily="18" charset="0"/>
              </a:rPr>
              <a:t>Query 1 :Generating Member summary report </a:t>
            </a:r>
            <a:endParaRPr lang="en-GB">
              <a:latin typeface="Times New Roman" panose="02020603050405020304" pitchFamily="18" charset="0"/>
              <a:cs typeface="Times New Roman" panose="02020603050405020304" pitchFamily="18" charset="0"/>
            </a:endParaRPr>
          </a:p>
        </p:txBody>
      </p:sp>
      <p:pic>
        <p:nvPicPr>
          <p:cNvPr id="9" name="Picture 8" descr="A screenshot of a computer&#10;&#10;AI-generated content may be incorrect.">
            <a:extLst>
              <a:ext uri="{FF2B5EF4-FFF2-40B4-BE49-F238E27FC236}">
                <a16:creationId xmlns:a16="http://schemas.microsoft.com/office/drawing/2014/main" id="{C698C25A-957E-AA57-F730-7C4FB8F90D70}"/>
              </a:ext>
            </a:extLst>
          </p:cNvPr>
          <p:cNvPicPr>
            <a:picLocks noChangeAspect="1"/>
          </p:cNvPicPr>
          <p:nvPr/>
        </p:nvPicPr>
        <p:blipFill>
          <a:blip r:embed="rId3">
            <a:extLst>
              <a:ext uri="{28A0092B-C50C-407E-A947-70E740481C1C}">
                <a14:useLocalDpi xmlns:a14="http://schemas.microsoft.com/office/drawing/2010/main" val="0"/>
              </a:ext>
            </a:extLst>
          </a:blip>
          <a:srcRect l="-1" r="42242" b="20895"/>
          <a:stretch/>
        </p:blipFill>
        <p:spPr>
          <a:xfrm>
            <a:off x="1" y="752790"/>
            <a:ext cx="5824483" cy="4531165"/>
          </a:xfrm>
          <a:prstGeom prst="rect">
            <a:avLst/>
          </a:prstGeom>
        </p:spPr>
      </p:pic>
      <p:sp>
        <p:nvSpPr>
          <p:cNvPr id="10" name="TextBox 9">
            <a:extLst>
              <a:ext uri="{FF2B5EF4-FFF2-40B4-BE49-F238E27FC236}">
                <a16:creationId xmlns:a16="http://schemas.microsoft.com/office/drawing/2014/main" id="{F62333A8-4080-4F6A-401F-ED702D0605D9}"/>
              </a:ext>
            </a:extLst>
          </p:cNvPr>
          <p:cNvSpPr txBox="1"/>
          <p:nvPr/>
        </p:nvSpPr>
        <p:spPr>
          <a:xfrm>
            <a:off x="299885" y="5770179"/>
            <a:ext cx="1883849"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Returned 33 rows </a:t>
            </a:r>
            <a:endParaRPr lang="en-GB">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928D2CE-668D-A8CD-C5FF-42D5614D6CF8}"/>
              </a:ext>
            </a:extLst>
          </p:cNvPr>
          <p:cNvSpPr txBox="1"/>
          <p:nvPr/>
        </p:nvSpPr>
        <p:spPr>
          <a:xfrm>
            <a:off x="5700958" y="278354"/>
            <a:ext cx="6400150" cy="369332"/>
          </a:xfrm>
          <a:prstGeom prst="rect">
            <a:avLst/>
          </a:prstGeom>
          <a:noFill/>
        </p:spPr>
        <p:txBody>
          <a:bodyPr wrap="none" lIns="91440" tIns="45720" rIns="91440" bIns="45720" rtlCol="0" anchor="t">
            <a:spAutoFit/>
          </a:bodyPr>
          <a:lstStyle/>
          <a:p>
            <a:r>
              <a:rPr lang="en-US" dirty="0">
                <a:latin typeface="Times New Roman"/>
                <a:cs typeface="Times New Roman"/>
              </a:rPr>
              <a:t>Query 2 : Query to check for any clashes between different classes </a:t>
            </a:r>
            <a:endParaRPr lang="en-GB" dirty="0">
              <a:latin typeface="Times New Roman"/>
              <a:cs typeface="Times New Roman"/>
            </a:endParaRPr>
          </a:p>
        </p:txBody>
      </p:sp>
      <p:sp>
        <p:nvSpPr>
          <p:cNvPr id="14" name="TextBox 13">
            <a:extLst>
              <a:ext uri="{FF2B5EF4-FFF2-40B4-BE49-F238E27FC236}">
                <a16:creationId xmlns:a16="http://schemas.microsoft.com/office/drawing/2014/main" id="{CCC21740-3FD5-FE2C-EF5B-B288E5D00D5F}"/>
              </a:ext>
            </a:extLst>
          </p:cNvPr>
          <p:cNvSpPr txBox="1"/>
          <p:nvPr/>
        </p:nvSpPr>
        <p:spPr>
          <a:xfrm>
            <a:off x="7563041" y="5772158"/>
            <a:ext cx="1768433" cy="369332"/>
          </a:xfrm>
          <a:prstGeom prst="rect">
            <a:avLst/>
          </a:prstGeom>
          <a:noFill/>
        </p:spPr>
        <p:txBody>
          <a:bodyPr wrap="none" lIns="91440" tIns="45720" rIns="91440" bIns="45720" rtlCol="0" anchor="t">
            <a:spAutoFit/>
          </a:bodyPr>
          <a:lstStyle/>
          <a:p>
            <a:r>
              <a:rPr lang="en-US" dirty="0">
                <a:latin typeface="Times New Roman"/>
                <a:cs typeface="Times New Roman"/>
              </a:rPr>
              <a:t> Returned 0 rows</a:t>
            </a:r>
            <a:endParaRPr lang="en-US" dirty="0">
              <a:latin typeface="Times New Roman" panose="02020603050405020304" pitchFamily="18" charset="0"/>
              <a:cs typeface="Times New Roman" panose="02020603050405020304" pitchFamily="18" charset="0"/>
            </a:endParaRPr>
          </a:p>
        </p:txBody>
      </p:sp>
      <p:pic>
        <p:nvPicPr>
          <p:cNvPr id="3" name="Picture 2" descr="A screenshot of a computer program">
            <a:extLst>
              <a:ext uri="{FF2B5EF4-FFF2-40B4-BE49-F238E27FC236}">
                <a16:creationId xmlns:a16="http://schemas.microsoft.com/office/drawing/2014/main" id="{01C809E7-3704-855F-8A7C-B30606226274}"/>
              </a:ext>
            </a:extLst>
          </p:cNvPr>
          <p:cNvPicPr>
            <a:picLocks noChangeAspect="1"/>
          </p:cNvPicPr>
          <p:nvPr/>
        </p:nvPicPr>
        <p:blipFill>
          <a:blip r:embed="rId4"/>
          <a:stretch>
            <a:fillRect/>
          </a:stretch>
        </p:blipFill>
        <p:spPr>
          <a:xfrm>
            <a:off x="6252724" y="621643"/>
            <a:ext cx="5791310" cy="4782645"/>
          </a:xfrm>
          <a:prstGeom prst="rect">
            <a:avLst/>
          </a:prstGeom>
        </p:spPr>
      </p:pic>
    </p:spTree>
    <p:extLst>
      <p:ext uri="{BB962C8B-B14F-4D97-AF65-F5344CB8AC3E}">
        <p14:creationId xmlns:p14="http://schemas.microsoft.com/office/powerpoint/2010/main" val="3859601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CBF987-D72F-6B4F-5500-14D6C1F49BD2}"/>
              </a:ext>
            </a:extLst>
          </p:cNvPr>
          <p:cNvSpPr txBox="1"/>
          <p:nvPr/>
        </p:nvSpPr>
        <p:spPr>
          <a:xfrm>
            <a:off x="79513" y="109330"/>
            <a:ext cx="4590231" cy="369332"/>
          </a:xfrm>
          <a:prstGeom prst="rect">
            <a:avLst/>
          </a:prstGeom>
          <a:noFill/>
        </p:spPr>
        <p:txBody>
          <a:bodyPr wrap="none" lIns="91440" tIns="45720" rIns="91440" bIns="45720" rtlCol="0" anchor="t">
            <a:spAutoFit/>
          </a:bodyPr>
          <a:lstStyle/>
          <a:p>
            <a:r>
              <a:rPr lang="en-US" dirty="0">
                <a:latin typeface="Times New Roman"/>
                <a:cs typeface="Times New Roman"/>
              </a:rPr>
              <a:t>Query 3 : Trainers who teach more than 1 Class</a:t>
            </a:r>
            <a:endParaRPr lang="en-GB" dirty="0">
              <a:latin typeface="Times New Roman"/>
              <a:cs typeface="Times New Roman"/>
            </a:endParaRPr>
          </a:p>
        </p:txBody>
      </p:sp>
      <p:sp>
        <p:nvSpPr>
          <p:cNvPr id="5" name="TextBox 4">
            <a:extLst>
              <a:ext uri="{FF2B5EF4-FFF2-40B4-BE49-F238E27FC236}">
                <a16:creationId xmlns:a16="http://schemas.microsoft.com/office/drawing/2014/main" id="{28281971-7DD9-8B00-9670-1C0ABB71C1CC}"/>
              </a:ext>
            </a:extLst>
          </p:cNvPr>
          <p:cNvSpPr txBox="1"/>
          <p:nvPr/>
        </p:nvSpPr>
        <p:spPr>
          <a:xfrm>
            <a:off x="471214" y="6245776"/>
            <a:ext cx="1768433" cy="369332"/>
          </a:xfrm>
          <a:prstGeom prst="rect">
            <a:avLst/>
          </a:prstGeom>
          <a:noFill/>
        </p:spPr>
        <p:txBody>
          <a:bodyPr wrap="none" lIns="91440" tIns="45720" rIns="91440" bIns="45720" rtlCol="0" anchor="t">
            <a:spAutoFit/>
          </a:bodyPr>
          <a:lstStyle/>
          <a:p>
            <a:r>
              <a:rPr lang="en-US" dirty="0">
                <a:latin typeface="Times New Roman"/>
                <a:cs typeface="Times New Roman"/>
              </a:rPr>
              <a:t>Returned 1 rows </a:t>
            </a:r>
            <a:endParaRPr lang="en-GB" dirty="0">
              <a:latin typeface="Times New Roman"/>
              <a:cs typeface="Times New Roman"/>
            </a:endParaRPr>
          </a:p>
        </p:txBody>
      </p:sp>
      <p:sp>
        <p:nvSpPr>
          <p:cNvPr id="6" name="TextBox 5">
            <a:extLst>
              <a:ext uri="{FF2B5EF4-FFF2-40B4-BE49-F238E27FC236}">
                <a16:creationId xmlns:a16="http://schemas.microsoft.com/office/drawing/2014/main" id="{D0D04F40-B16A-B218-A9D4-24B2850DB73B}"/>
              </a:ext>
            </a:extLst>
          </p:cNvPr>
          <p:cNvSpPr txBox="1"/>
          <p:nvPr/>
        </p:nvSpPr>
        <p:spPr>
          <a:xfrm>
            <a:off x="6442841" y="86834"/>
            <a:ext cx="5250220" cy="369332"/>
          </a:xfrm>
          <a:prstGeom prst="rect">
            <a:avLst/>
          </a:prstGeom>
          <a:noFill/>
        </p:spPr>
        <p:txBody>
          <a:bodyPr wrap="none" lIns="91440" tIns="45720" rIns="91440" bIns="45720" rtlCol="0" anchor="t">
            <a:spAutoFit/>
          </a:bodyPr>
          <a:lstStyle/>
          <a:p>
            <a:r>
              <a:rPr lang="en-US" dirty="0">
                <a:latin typeface="Times New Roman"/>
                <a:cs typeface="Times New Roman"/>
              </a:rPr>
              <a:t>Query 4 :Members by Age Group and enrolled Classes</a:t>
            </a:r>
            <a:endParaRPr lang="en-GB" dirty="0">
              <a:latin typeface="Times New Roman"/>
              <a:cs typeface="Times New Roman"/>
            </a:endParaRPr>
          </a:p>
        </p:txBody>
      </p:sp>
      <p:pic>
        <p:nvPicPr>
          <p:cNvPr id="8" name="Picture 7" descr="A screenshot of a computer&#10;&#10;AI-generated content may be incorrect.">
            <a:extLst>
              <a:ext uri="{FF2B5EF4-FFF2-40B4-BE49-F238E27FC236}">
                <a16:creationId xmlns:a16="http://schemas.microsoft.com/office/drawing/2014/main" id="{AB6E60CD-CA00-51A3-374C-69526F6DA70D}"/>
              </a:ext>
            </a:extLst>
          </p:cNvPr>
          <p:cNvPicPr>
            <a:picLocks noChangeAspect="1"/>
          </p:cNvPicPr>
          <p:nvPr/>
        </p:nvPicPr>
        <p:blipFill>
          <a:blip r:embed="rId3">
            <a:extLst>
              <a:ext uri="{28A0092B-C50C-407E-A947-70E740481C1C}">
                <a14:useLocalDpi xmlns:a14="http://schemas.microsoft.com/office/drawing/2010/main" val="0"/>
              </a:ext>
            </a:extLst>
          </a:blip>
          <a:srcRect r="58587" b="30407"/>
          <a:stretch/>
        </p:blipFill>
        <p:spPr>
          <a:xfrm>
            <a:off x="6849167" y="615963"/>
            <a:ext cx="5049078" cy="5275551"/>
          </a:xfrm>
          <a:prstGeom prst="rect">
            <a:avLst/>
          </a:prstGeom>
        </p:spPr>
      </p:pic>
      <p:sp>
        <p:nvSpPr>
          <p:cNvPr id="9" name="TextBox 8">
            <a:extLst>
              <a:ext uri="{FF2B5EF4-FFF2-40B4-BE49-F238E27FC236}">
                <a16:creationId xmlns:a16="http://schemas.microsoft.com/office/drawing/2014/main" id="{7911BB34-556C-8AC7-834D-FA8C4C697726}"/>
              </a:ext>
            </a:extLst>
          </p:cNvPr>
          <p:cNvSpPr txBox="1"/>
          <p:nvPr/>
        </p:nvSpPr>
        <p:spPr>
          <a:xfrm>
            <a:off x="7056783" y="6242037"/>
            <a:ext cx="1768433"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Returned 3 rows </a:t>
            </a:r>
            <a:endParaRPr lang="en-GB">
              <a:latin typeface="Times New Roman" panose="02020603050405020304" pitchFamily="18" charset="0"/>
              <a:cs typeface="Times New Roman" panose="02020603050405020304" pitchFamily="18" charset="0"/>
            </a:endParaRPr>
          </a:p>
        </p:txBody>
      </p:sp>
      <p:pic>
        <p:nvPicPr>
          <p:cNvPr id="3" name="Picture 2" descr="A screenshot of a computer&#10;&#10;AI-generated content may be incorrect.">
            <a:extLst>
              <a:ext uri="{FF2B5EF4-FFF2-40B4-BE49-F238E27FC236}">
                <a16:creationId xmlns:a16="http://schemas.microsoft.com/office/drawing/2014/main" id="{C55231F0-D065-B24B-CBBA-331CC2E8F1A3}"/>
              </a:ext>
            </a:extLst>
          </p:cNvPr>
          <p:cNvPicPr>
            <a:picLocks noChangeAspect="1"/>
          </p:cNvPicPr>
          <p:nvPr/>
        </p:nvPicPr>
        <p:blipFill>
          <a:blip r:embed="rId4"/>
          <a:stretch>
            <a:fillRect/>
          </a:stretch>
        </p:blipFill>
        <p:spPr>
          <a:xfrm>
            <a:off x="304800" y="619125"/>
            <a:ext cx="6238875" cy="4162425"/>
          </a:xfrm>
          <a:prstGeom prst="rect">
            <a:avLst/>
          </a:prstGeom>
        </p:spPr>
      </p:pic>
    </p:spTree>
    <p:extLst>
      <p:ext uri="{BB962C8B-B14F-4D97-AF65-F5344CB8AC3E}">
        <p14:creationId xmlns:p14="http://schemas.microsoft.com/office/powerpoint/2010/main" val="3877363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C37D44-8077-7B57-5D5B-99CFB59B06BA}"/>
              </a:ext>
            </a:extLst>
          </p:cNvPr>
          <p:cNvSpPr txBox="1"/>
          <p:nvPr/>
        </p:nvSpPr>
        <p:spPr>
          <a:xfrm>
            <a:off x="218661" y="238539"/>
            <a:ext cx="6060313"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Query 5 : Members Who Have Not Returned Issued Equipment</a:t>
            </a:r>
            <a:endParaRPr lang="en-GB">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DFEE219-6F2D-56C1-38AC-DB7D3377352A}"/>
              </a:ext>
            </a:extLst>
          </p:cNvPr>
          <p:cNvSpPr txBox="1"/>
          <p:nvPr/>
        </p:nvSpPr>
        <p:spPr>
          <a:xfrm>
            <a:off x="705282" y="5833498"/>
            <a:ext cx="6865982" cy="369332"/>
          </a:xfrm>
          <a:prstGeom prst="rect">
            <a:avLst/>
          </a:prstGeom>
          <a:noFill/>
        </p:spPr>
        <p:txBody>
          <a:bodyPr wrap="square" lIns="91440" tIns="45720" rIns="91440" bIns="45720" rtlCol="0" anchor="t">
            <a:spAutoFit/>
          </a:bodyPr>
          <a:lstStyle/>
          <a:p>
            <a:r>
              <a:rPr lang="en-US" dirty="0">
                <a:latin typeface="Times New Roman"/>
                <a:cs typeface="Times New Roman"/>
              </a:rPr>
              <a:t>Returned 2 rows </a:t>
            </a:r>
            <a:endParaRPr lang="en-US" dirty="0"/>
          </a:p>
        </p:txBody>
      </p:sp>
      <p:sp>
        <p:nvSpPr>
          <p:cNvPr id="6" name="TextBox 5">
            <a:extLst>
              <a:ext uri="{FF2B5EF4-FFF2-40B4-BE49-F238E27FC236}">
                <a16:creationId xmlns:a16="http://schemas.microsoft.com/office/drawing/2014/main" id="{DBDA9C2B-DE50-5917-F643-D8094D30F417}"/>
              </a:ext>
            </a:extLst>
          </p:cNvPr>
          <p:cNvSpPr txBox="1"/>
          <p:nvPr/>
        </p:nvSpPr>
        <p:spPr>
          <a:xfrm>
            <a:off x="7250880" y="238539"/>
            <a:ext cx="3569182"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Query 6 : Most Popular Class Type </a:t>
            </a:r>
            <a:endParaRPr lang="en-GB">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7796594-A511-04AB-89C2-87D1DF20B0A3}"/>
              </a:ext>
            </a:extLst>
          </p:cNvPr>
          <p:cNvSpPr txBox="1"/>
          <p:nvPr/>
        </p:nvSpPr>
        <p:spPr>
          <a:xfrm>
            <a:off x="7792368" y="5832813"/>
            <a:ext cx="1678665"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Returned 1 row </a:t>
            </a:r>
            <a:endParaRPr lang="en-GB">
              <a:latin typeface="Times New Roman" panose="02020603050405020304" pitchFamily="18" charset="0"/>
              <a:cs typeface="Times New Roman" panose="02020603050405020304" pitchFamily="18" charset="0"/>
            </a:endParaRPr>
          </a:p>
        </p:txBody>
      </p:sp>
      <p:pic>
        <p:nvPicPr>
          <p:cNvPr id="7" name="Picture 6" descr="A screenshot of a computer&#10;&#10;AI-generated content may be incorrect.">
            <a:extLst>
              <a:ext uri="{FF2B5EF4-FFF2-40B4-BE49-F238E27FC236}">
                <a16:creationId xmlns:a16="http://schemas.microsoft.com/office/drawing/2014/main" id="{5DC0F343-2536-A7C0-B084-4A554E63D784}"/>
              </a:ext>
            </a:extLst>
          </p:cNvPr>
          <p:cNvPicPr>
            <a:picLocks noChangeAspect="1"/>
          </p:cNvPicPr>
          <p:nvPr/>
        </p:nvPicPr>
        <p:blipFill>
          <a:blip r:embed="rId3"/>
          <a:stretch>
            <a:fillRect/>
          </a:stretch>
        </p:blipFill>
        <p:spPr>
          <a:xfrm>
            <a:off x="219075" y="728663"/>
            <a:ext cx="5886450" cy="4314825"/>
          </a:xfrm>
          <a:prstGeom prst="rect">
            <a:avLst/>
          </a:prstGeom>
        </p:spPr>
      </p:pic>
      <p:pic>
        <p:nvPicPr>
          <p:cNvPr id="4" name="Picture 3" descr="A screenshot of a computer">
            <a:extLst>
              <a:ext uri="{FF2B5EF4-FFF2-40B4-BE49-F238E27FC236}">
                <a16:creationId xmlns:a16="http://schemas.microsoft.com/office/drawing/2014/main" id="{9153AB65-CA65-E96C-58A7-606710C196FA}"/>
              </a:ext>
            </a:extLst>
          </p:cNvPr>
          <p:cNvPicPr>
            <a:picLocks noChangeAspect="1"/>
          </p:cNvPicPr>
          <p:nvPr/>
        </p:nvPicPr>
        <p:blipFill>
          <a:blip r:embed="rId4"/>
          <a:stretch>
            <a:fillRect/>
          </a:stretch>
        </p:blipFill>
        <p:spPr>
          <a:xfrm>
            <a:off x="6300788" y="733425"/>
            <a:ext cx="5419725" cy="4314825"/>
          </a:xfrm>
          <a:prstGeom prst="rect">
            <a:avLst/>
          </a:prstGeom>
        </p:spPr>
      </p:pic>
    </p:spTree>
    <p:extLst>
      <p:ext uri="{BB962C8B-B14F-4D97-AF65-F5344CB8AC3E}">
        <p14:creationId xmlns:p14="http://schemas.microsoft.com/office/powerpoint/2010/main" val="2192839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2DB7A1-B9A7-3830-1580-74F7489728D0}"/>
              </a:ext>
            </a:extLst>
          </p:cNvPr>
          <p:cNvSpPr txBox="1"/>
          <p:nvPr/>
        </p:nvSpPr>
        <p:spPr>
          <a:xfrm>
            <a:off x="609600" y="570271"/>
            <a:ext cx="5949064" cy="369332"/>
          </a:xfrm>
          <a:prstGeom prst="rect">
            <a:avLst/>
          </a:prstGeom>
          <a:noFill/>
        </p:spPr>
        <p:txBody>
          <a:bodyPr wrap="none" lIns="91440" tIns="45720" rIns="91440" bIns="45720" rtlCol="0" anchor="t">
            <a:spAutoFit/>
          </a:bodyPr>
          <a:lstStyle/>
          <a:p>
            <a:r>
              <a:rPr lang="en-US" dirty="0">
                <a:latin typeface="Times New Roman"/>
                <a:cs typeface="Times New Roman"/>
              </a:rPr>
              <a:t>Query 7 : Employees with same salary and living in same area</a:t>
            </a:r>
          </a:p>
        </p:txBody>
      </p:sp>
      <p:sp>
        <p:nvSpPr>
          <p:cNvPr id="5" name="TextBox 4">
            <a:extLst>
              <a:ext uri="{FF2B5EF4-FFF2-40B4-BE49-F238E27FC236}">
                <a16:creationId xmlns:a16="http://schemas.microsoft.com/office/drawing/2014/main" id="{04F036FC-A5DB-1BCF-9A31-AD040B4E5A81}"/>
              </a:ext>
            </a:extLst>
          </p:cNvPr>
          <p:cNvSpPr txBox="1"/>
          <p:nvPr/>
        </p:nvSpPr>
        <p:spPr>
          <a:xfrm>
            <a:off x="1008993" y="5612524"/>
            <a:ext cx="1678665"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Returned 1 row </a:t>
            </a:r>
            <a:endParaRPr lang="en-GB">
              <a:latin typeface="Times New Roman" panose="02020603050405020304" pitchFamily="18" charset="0"/>
              <a:cs typeface="Times New Roman" panose="02020603050405020304" pitchFamily="18" charset="0"/>
            </a:endParaRPr>
          </a:p>
        </p:txBody>
      </p:sp>
      <p:pic>
        <p:nvPicPr>
          <p:cNvPr id="7" name="Picture 6" descr="A screenshot of a computer">
            <a:extLst>
              <a:ext uri="{FF2B5EF4-FFF2-40B4-BE49-F238E27FC236}">
                <a16:creationId xmlns:a16="http://schemas.microsoft.com/office/drawing/2014/main" id="{EE9655E4-F29E-32D1-F38E-4E4F45044396}"/>
              </a:ext>
            </a:extLst>
          </p:cNvPr>
          <p:cNvPicPr>
            <a:picLocks noChangeAspect="1"/>
          </p:cNvPicPr>
          <p:nvPr/>
        </p:nvPicPr>
        <p:blipFill>
          <a:blip r:embed="rId3"/>
          <a:stretch>
            <a:fillRect/>
          </a:stretch>
        </p:blipFill>
        <p:spPr>
          <a:xfrm>
            <a:off x="2239876" y="942975"/>
            <a:ext cx="7445547" cy="4667250"/>
          </a:xfrm>
          <a:prstGeom prst="rect">
            <a:avLst/>
          </a:prstGeom>
        </p:spPr>
      </p:pic>
    </p:spTree>
    <p:extLst>
      <p:ext uri="{BB962C8B-B14F-4D97-AF65-F5344CB8AC3E}">
        <p14:creationId xmlns:p14="http://schemas.microsoft.com/office/powerpoint/2010/main" val="3947899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0DAAFC-F374-8E62-53FF-91BC82C6C075}"/>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Limitations </a:t>
            </a:r>
            <a:endParaRPr lang="en-GB">
              <a:latin typeface="Times New Roman" panose="02020603050405020304" pitchFamily="18" charset="0"/>
              <a:cs typeface="Times New Roman" panose="02020603050405020304" pitchFamily="18" charset="0"/>
            </a:endParaRPr>
          </a:p>
        </p:txBody>
      </p:sp>
      <p:graphicFrame>
        <p:nvGraphicFramePr>
          <p:cNvPr id="16" name="Content Placeholder 5">
            <a:extLst>
              <a:ext uri="{FF2B5EF4-FFF2-40B4-BE49-F238E27FC236}">
                <a16:creationId xmlns:a16="http://schemas.microsoft.com/office/drawing/2014/main" id="{CE2E1BBE-A8D7-207F-7291-8B2858B7DDC5}"/>
              </a:ext>
            </a:extLst>
          </p:cNvPr>
          <p:cNvGraphicFramePr>
            <a:graphicFrameLocks noGrp="1"/>
          </p:cNvGraphicFramePr>
          <p:nvPr>
            <p:ph idx="1"/>
            <p:extLst>
              <p:ext uri="{D42A27DB-BD31-4B8C-83A1-F6EECF244321}">
                <p14:modId xmlns:p14="http://schemas.microsoft.com/office/powerpoint/2010/main" val="2382591083"/>
              </p:ext>
            </p:extLst>
          </p:nvPr>
        </p:nvGraphicFramePr>
        <p:xfrm>
          <a:off x="640080" y="2633472"/>
          <a:ext cx="10890928" cy="3566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5205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9A40F-30FC-5584-E5D1-88CF7BB22074}"/>
              </a:ext>
            </a:extLst>
          </p:cNvPr>
          <p:cNvSpPr>
            <a:spLocks noGrp="1"/>
          </p:cNvSpPr>
          <p:nvPr>
            <p:ph type="title"/>
          </p:nvPr>
        </p:nvSpPr>
        <p:spPr/>
        <p:txBody>
          <a:bodyPr>
            <a:normAutofit fontScale="90000"/>
          </a:bodyPr>
          <a:lstStyle/>
          <a:p>
            <a:r>
              <a:rPr lang="en-GB" b="1" dirty="0">
                <a:latin typeface="Times New Roman" panose="02020603050405020304" pitchFamily="18" charset="0"/>
                <a:cs typeface="Times New Roman" panose="02020603050405020304" pitchFamily="18" charset="0"/>
              </a:rPr>
              <a:t>Lessons Learnt</a:t>
            </a:r>
            <a:br>
              <a:rPr lang="en-GB" dirty="0"/>
            </a:br>
            <a:endParaRPr lang="en-GB" dirty="0">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16F05F6E-8A2A-1251-30AA-DA0852F44687}"/>
              </a:ext>
            </a:extLst>
          </p:cNvPr>
          <p:cNvGraphicFramePr>
            <a:graphicFrameLocks noGrp="1"/>
          </p:cNvGraphicFramePr>
          <p:nvPr>
            <p:ph idx="1"/>
            <p:extLst>
              <p:ext uri="{D42A27DB-BD31-4B8C-83A1-F6EECF244321}">
                <p14:modId xmlns:p14="http://schemas.microsoft.com/office/powerpoint/2010/main" val="4224955237"/>
              </p:ext>
            </p:extLst>
          </p:nvPr>
        </p:nvGraphicFramePr>
        <p:xfrm>
          <a:off x="640080" y="2633472"/>
          <a:ext cx="10890928" cy="3566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1205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C935EC-9C77-617F-B97A-E82CA44D54FD}"/>
              </a:ext>
            </a:extLst>
          </p:cNvPr>
          <p:cNvSpPr>
            <a:spLocks noGrp="1"/>
          </p:cNvSpPr>
          <p:nvPr>
            <p:ph type="title"/>
          </p:nvPr>
        </p:nvSpPr>
        <p:spPr>
          <a:xfrm>
            <a:off x="640080" y="1371600"/>
            <a:ext cx="3502152" cy="3591463"/>
          </a:xfrm>
        </p:spPr>
        <p:txBody>
          <a:bodyPr anchor="t">
            <a:normAutofit/>
          </a:bodyPr>
          <a:lstStyle/>
          <a:p>
            <a:r>
              <a:rPr lang="en-GB" b="1" dirty="0">
                <a:latin typeface="Times New Roman" panose="02020603050405020304" pitchFamily="18" charset="0"/>
                <a:cs typeface="Times New Roman" panose="02020603050405020304" pitchFamily="18" charset="0"/>
              </a:rPr>
              <a:t>Conclusion</a:t>
            </a:r>
            <a:br>
              <a:rPr lang="en-GB" dirty="0"/>
            </a:b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36B1926-B313-6D45-E01F-FAAC575C7236}"/>
              </a:ext>
            </a:extLst>
          </p:cNvPr>
          <p:cNvSpPr>
            <a:spLocks noGrp="1"/>
          </p:cNvSpPr>
          <p:nvPr>
            <p:ph idx="1"/>
          </p:nvPr>
        </p:nvSpPr>
        <p:spPr>
          <a:xfrm>
            <a:off x="4931664" y="1371601"/>
            <a:ext cx="6620256" cy="4926318"/>
          </a:xfrm>
        </p:spPr>
        <p:txBody>
          <a:bodyPr>
            <a:normAutofit/>
          </a:bodyPr>
          <a:lstStyle/>
          <a:p>
            <a:r>
              <a:rPr lang="en-US" dirty="0">
                <a:latin typeface="Times New Roman" panose="02020603050405020304" pitchFamily="18" charset="0"/>
                <a:cs typeface="Times New Roman" panose="02020603050405020304" pitchFamily="18" charset="0"/>
              </a:rPr>
              <a:t>This Fitness Club Management System provides a strong foundation to manage schedules, trainers, equipment, and members. Though some advanced features like mobile syncing or feedback are not implemented, the system is scalable and functionally complete.</a:t>
            </a:r>
          </a:p>
          <a:p>
            <a:endParaRPr lang="en-GB" dirty="0"/>
          </a:p>
        </p:txBody>
      </p:sp>
      <p:cxnSp>
        <p:nvCxnSpPr>
          <p:cNvPr id="10" name="Straight Connector 9">
            <a:extLst>
              <a:ext uri="{FF2B5EF4-FFF2-40B4-BE49-F238E27FC236}">
                <a16:creationId xmlns:a16="http://schemas.microsoft.com/office/drawing/2014/main" id="{40BBF191-9CC8-4313-B1CA-8DF1A53AE4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297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5" name="Picture 4" descr="Drawings on colorful paper">
            <a:extLst>
              <a:ext uri="{FF2B5EF4-FFF2-40B4-BE49-F238E27FC236}">
                <a16:creationId xmlns:a16="http://schemas.microsoft.com/office/drawing/2014/main" id="{154F3470-31E8-FE8C-FDAA-A462787EC4D5}"/>
              </a:ext>
            </a:extLst>
          </p:cNvPr>
          <p:cNvPicPr>
            <a:picLocks noChangeAspect="1"/>
          </p:cNvPicPr>
          <p:nvPr/>
        </p:nvPicPr>
        <p:blipFill>
          <a:blip r:embed="rId3">
            <a:alphaModFix/>
          </a:blip>
          <a:srcRect l="10991" r="33561" b="-1"/>
          <a:stretch/>
        </p:blipFill>
        <p:spPr>
          <a:xfrm>
            <a:off x="-4704" y="10"/>
            <a:ext cx="5696712" cy="6857990"/>
          </a:xfrm>
          <a:prstGeom prst="rect">
            <a:avLst/>
          </a:prstGeom>
        </p:spPr>
      </p:pic>
      <p:sp>
        <p:nvSpPr>
          <p:cNvPr id="40" name="Rectangle 39">
            <a:extLst>
              <a:ext uri="{FF2B5EF4-FFF2-40B4-BE49-F238E27FC236}">
                <a16:creationId xmlns:a16="http://schemas.microsoft.com/office/drawing/2014/main" id="{F7017262-EEEC-4F5E-917D-A55E68A11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0375" y="-480370"/>
            <a:ext cx="4735963" cy="5696712"/>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1C55FC7E-4429-8937-F6CA-185C92306E41}"/>
              </a:ext>
            </a:extLst>
          </p:cNvPr>
          <p:cNvSpPr>
            <a:spLocks noGrp="1"/>
          </p:cNvSpPr>
          <p:nvPr>
            <p:ph type="title"/>
          </p:nvPr>
        </p:nvSpPr>
        <p:spPr>
          <a:xfrm>
            <a:off x="642519" y="1371601"/>
            <a:ext cx="4023360" cy="2671482"/>
          </a:xfrm>
        </p:spPr>
        <p:txBody>
          <a:bodyPr>
            <a:normAutofit/>
          </a:bodyPr>
          <a:lstStyle/>
          <a:p>
            <a:r>
              <a:rPr lang="en-US">
                <a:solidFill>
                  <a:srgbClr val="FFFFFF"/>
                </a:solidFill>
                <a:latin typeface="Times New Roman" panose="02020603050405020304" pitchFamily="18" charset="0"/>
                <a:cs typeface="Times New Roman" panose="02020603050405020304" pitchFamily="18" charset="0"/>
              </a:rPr>
              <a:t>AGENDA</a:t>
            </a:r>
            <a:endParaRPr lang="en-GB">
              <a:solidFill>
                <a:srgbClr val="FFFFFF"/>
              </a:solidFill>
              <a:latin typeface="Times New Roman" panose="02020603050405020304" pitchFamily="18" charset="0"/>
              <a:cs typeface="Times New Roman" panose="02020603050405020304" pitchFamily="18" charset="0"/>
            </a:endParaRPr>
          </a:p>
        </p:txBody>
      </p:sp>
      <p:cxnSp>
        <p:nvCxnSpPr>
          <p:cNvPr id="41" name="Straight Connector 40">
            <a:extLst>
              <a:ext uri="{FF2B5EF4-FFF2-40B4-BE49-F238E27FC236}">
                <a16:creationId xmlns:a16="http://schemas.microsoft.com/office/drawing/2014/main" id="{9A3EDAAA-869E-4AA2-A7CE-BF2C025963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8718"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28" name="Content Placeholder 2">
            <a:extLst>
              <a:ext uri="{FF2B5EF4-FFF2-40B4-BE49-F238E27FC236}">
                <a16:creationId xmlns:a16="http://schemas.microsoft.com/office/drawing/2014/main" id="{BD14E85C-F072-34B8-0321-C42E4FFCC56C}"/>
              </a:ext>
            </a:extLst>
          </p:cNvPr>
          <p:cNvGraphicFramePr>
            <a:graphicFrameLocks noGrp="1"/>
          </p:cNvGraphicFramePr>
          <p:nvPr>
            <p:ph idx="1"/>
            <p:extLst>
              <p:ext uri="{D42A27DB-BD31-4B8C-83A1-F6EECF244321}">
                <p14:modId xmlns:p14="http://schemas.microsoft.com/office/powerpoint/2010/main" val="574637036"/>
              </p:ext>
            </p:extLst>
          </p:nvPr>
        </p:nvGraphicFramePr>
        <p:xfrm>
          <a:off x="6242960" y="1031002"/>
          <a:ext cx="5288049" cy="52669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7641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C695952-7002-C3C7-3ADD-610789388998}"/>
              </a:ext>
            </a:extLst>
          </p:cNvPr>
          <p:cNvSpPr>
            <a:spLocks noGrp="1"/>
          </p:cNvSpPr>
          <p:nvPr>
            <p:ph type="ctrTitle"/>
          </p:nvPr>
        </p:nvSpPr>
        <p:spPr>
          <a:xfrm>
            <a:off x="2580442" y="4474103"/>
            <a:ext cx="7031117" cy="933905"/>
          </a:xfrm>
        </p:spPr>
        <p:txBody>
          <a:bodyPr anchor="b">
            <a:normAutofit/>
          </a:bodyPr>
          <a:lstStyle/>
          <a:p>
            <a:pPr algn="ctr"/>
            <a:r>
              <a:rPr lang="en-US" sz="4400" dirty="0">
                <a:latin typeface="Times New Roman" panose="02020603050405020304" pitchFamily="18" charset="0"/>
                <a:cs typeface="Times New Roman" panose="02020603050405020304" pitchFamily="18" charset="0"/>
              </a:rPr>
              <a:t>THANK YOU !</a:t>
            </a:r>
            <a:endParaRPr lang="en-GB" sz="4400" dirty="0">
              <a:latin typeface="Times New Roman" panose="02020603050405020304" pitchFamily="18" charset="0"/>
              <a:cs typeface="Times New Roman" panose="02020603050405020304" pitchFamily="18" charset="0"/>
            </a:endParaRPr>
          </a:p>
        </p:txBody>
      </p:sp>
      <p:sp>
        <p:nvSpPr>
          <p:cNvPr id="5" name="Subtitle 4">
            <a:extLst>
              <a:ext uri="{FF2B5EF4-FFF2-40B4-BE49-F238E27FC236}">
                <a16:creationId xmlns:a16="http://schemas.microsoft.com/office/drawing/2014/main" id="{4851B683-474D-E5BB-EC43-F15ED4112C4A}"/>
              </a:ext>
            </a:extLst>
          </p:cNvPr>
          <p:cNvSpPr>
            <a:spLocks noGrp="1"/>
          </p:cNvSpPr>
          <p:nvPr>
            <p:ph type="subTitle" idx="1"/>
          </p:nvPr>
        </p:nvSpPr>
        <p:spPr>
          <a:xfrm>
            <a:off x="2580442" y="5765290"/>
            <a:ext cx="7031117" cy="640705"/>
          </a:xfrm>
        </p:spPr>
        <p:txBody>
          <a:bodyPr anchor="ctr">
            <a:normAutofit/>
          </a:bodyPr>
          <a:lstStyle/>
          <a:p>
            <a:pPr algn="ctr"/>
            <a:endParaRPr lang="en-GB" dirty="0"/>
          </a:p>
        </p:txBody>
      </p:sp>
      <p:pic>
        <p:nvPicPr>
          <p:cNvPr id="9" name="Graphic 8" descr="Handshake">
            <a:extLst>
              <a:ext uri="{FF2B5EF4-FFF2-40B4-BE49-F238E27FC236}">
                <a16:creationId xmlns:a16="http://schemas.microsoft.com/office/drawing/2014/main" id="{46F7EF93-24A5-ACEF-C18B-747DA25DFA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46210" y="409300"/>
            <a:ext cx="3899580" cy="3899580"/>
          </a:xfrm>
          <a:prstGeom prst="rect">
            <a:avLst/>
          </a:prstGeom>
        </p:spPr>
      </p:pic>
      <p:cxnSp>
        <p:nvCxnSpPr>
          <p:cNvPr id="14" name="Straight Connector 13">
            <a:extLst>
              <a:ext uri="{FF2B5EF4-FFF2-40B4-BE49-F238E27FC236}">
                <a16:creationId xmlns:a16="http://schemas.microsoft.com/office/drawing/2014/main" id="{503FCC9E-47A2-69B7-68E7-7FA95EAD53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1680" y="5662526"/>
            <a:ext cx="54864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154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06BD704-01C2-4341-B99A-116CC7EC5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eights and workout gear">
            <a:extLst>
              <a:ext uri="{FF2B5EF4-FFF2-40B4-BE49-F238E27FC236}">
                <a16:creationId xmlns:a16="http://schemas.microsoft.com/office/drawing/2014/main" id="{A023D612-8281-CEFD-85FD-0AEDE5E30C37}"/>
              </a:ext>
            </a:extLst>
          </p:cNvPr>
          <p:cNvPicPr>
            <a:picLocks noChangeAspect="1"/>
          </p:cNvPicPr>
          <p:nvPr/>
        </p:nvPicPr>
        <p:blipFill>
          <a:blip r:embed="rId3"/>
          <a:srcRect t="7864" b="7866"/>
          <a:stretch/>
        </p:blipFill>
        <p:spPr>
          <a:xfrm>
            <a:off x="20" y="10"/>
            <a:ext cx="12191980" cy="6857990"/>
          </a:xfrm>
          <a:prstGeom prst="rect">
            <a:avLst/>
          </a:prstGeom>
        </p:spPr>
      </p:pic>
      <p:sp useBgFill="1">
        <p:nvSpPr>
          <p:cNvPr id="18" name="Rectangle 17">
            <a:extLst>
              <a:ext uri="{FF2B5EF4-FFF2-40B4-BE49-F238E27FC236}">
                <a16:creationId xmlns:a16="http://schemas.microsoft.com/office/drawing/2014/main" id="{0225C01B-A296-4FAA-AA46-794F27DF6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94" y="979075"/>
            <a:ext cx="5777024" cy="5074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DC2157-56C1-7D30-E34C-619168DD89B7}"/>
              </a:ext>
            </a:extLst>
          </p:cNvPr>
          <p:cNvSpPr>
            <a:spLocks noGrp="1"/>
          </p:cNvSpPr>
          <p:nvPr>
            <p:ph type="title"/>
          </p:nvPr>
        </p:nvSpPr>
        <p:spPr>
          <a:xfrm>
            <a:off x="1049451" y="1352492"/>
            <a:ext cx="4665540" cy="1143000"/>
          </a:xfrm>
        </p:spPr>
        <p:txBody>
          <a:bodyPr anchor="t">
            <a:normAutofit/>
          </a:bodyPr>
          <a:lstStyle/>
          <a:p>
            <a:r>
              <a:rPr lang="en-US">
                <a:latin typeface="Times New Roman" panose="02020603050405020304" pitchFamily="18" charset="0"/>
                <a:cs typeface="Times New Roman" panose="02020603050405020304" pitchFamily="18" charset="0"/>
              </a:rPr>
              <a:t>INTRODUCTION</a:t>
            </a:r>
            <a:endParaRPr lang="en-GB">
              <a:latin typeface="Times New Roman" panose="02020603050405020304" pitchFamily="18" charset="0"/>
              <a:cs typeface="Times New Roman" panose="02020603050405020304" pitchFamily="18" charset="0"/>
            </a:endParaRPr>
          </a:p>
        </p:txBody>
      </p:sp>
      <p:cxnSp>
        <p:nvCxnSpPr>
          <p:cNvPr id="20" name="Straight Connector 19">
            <a:extLst>
              <a:ext uri="{FF2B5EF4-FFF2-40B4-BE49-F238E27FC236}">
                <a16:creationId xmlns:a16="http://schemas.microsoft.com/office/drawing/2014/main" id="{62713E66-598D-4B8A-9D2A-67C7AF46EF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5673" y="979075"/>
            <a:ext cx="0" cy="507492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E02DF7-8F53-983E-5DC9-6D799F0839EA}"/>
              </a:ext>
            </a:extLst>
          </p:cNvPr>
          <p:cNvSpPr>
            <a:spLocks noGrp="1"/>
          </p:cNvSpPr>
          <p:nvPr>
            <p:ph idx="1"/>
          </p:nvPr>
        </p:nvSpPr>
        <p:spPr>
          <a:xfrm>
            <a:off x="1049454" y="2662356"/>
            <a:ext cx="4665546" cy="3057911"/>
          </a:xfrm>
        </p:spPr>
        <p:txBody>
          <a:bodyPr>
            <a:normAutofit/>
          </a:bodyPr>
          <a:lstStyle/>
          <a:p>
            <a:pPr marL="0" indent="0">
              <a:buNone/>
            </a:pPr>
            <a:r>
              <a:rPr lang="en-US">
                <a:latin typeface="Times New Roman" panose="02020603050405020304" pitchFamily="18" charset="0"/>
                <a:cs typeface="Times New Roman" panose="02020603050405020304" pitchFamily="18" charset="0"/>
              </a:rPr>
              <a:t>A Fitness Club Management System Database is designed to streamline gym operations. It tracks members, workout schedules, trainers, equipment usage, and maintenance. By integrating attendance, equipment tracking, and session scheduling, it promotes efficient management and improves member satisfaction.</a:t>
            </a:r>
          </a:p>
          <a:p>
            <a:pPr marL="0" indent="0">
              <a:buNone/>
            </a:pPr>
            <a:endParaRPr lang="en-GB"/>
          </a:p>
        </p:txBody>
      </p:sp>
    </p:spTree>
    <p:extLst>
      <p:ext uri="{BB962C8B-B14F-4D97-AF65-F5344CB8AC3E}">
        <p14:creationId xmlns:p14="http://schemas.microsoft.com/office/powerpoint/2010/main" val="2495372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06BD704-01C2-4341-B99A-116CC7EC5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person lifting weights&#10;&#10;AI-generated content may be incorrect.">
            <a:extLst>
              <a:ext uri="{FF2B5EF4-FFF2-40B4-BE49-F238E27FC236}">
                <a16:creationId xmlns:a16="http://schemas.microsoft.com/office/drawing/2014/main" id="{669C642A-BBCF-D297-097B-AF1114FA3A79}"/>
              </a:ext>
            </a:extLst>
          </p:cNvPr>
          <p:cNvPicPr>
            <a:picLocks noChangeAspect="1"/>
          </p:cNvPicPr>
          <p:nvPr/>
        </p:nvPicPr>
        <p:blipFill>
          <a:blip r:embed="rId3"/>
          <a:srcRect/>
          <a:stretch/>
        </p:blipFill>
        <p:spPr>
          <a:xfrm>
            <a:off x="20" y="10"/>
            <a:ext cx="12191980" cy="6857990"/>
          </a:xfrm>
          <a:prstGeom prst="rect">
            <a:avLst/>
          </a:prstGeom>
        </p:spPr>
      </p:pic>
      <p:sp useBgFill="1">
        <p:nvSpPr>
          <p:cNvPr id="18" name="Rectangle 17">
            <a:extLst>
              <a:ext uri="{FF2B5EF4-FFF2-40B4-BE49-F238E27FC236}">
                <a16:creationId xmlns:a16="http://schemas.microsoft.com/office/drawing/2014/main" id="{0225C01B-A296-4FAA-AA46-794F27DF6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94" y="979075"/>
            <a:ext cx="5777024" cy="5074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6AF506-B863-5F87-642E-C78869FFCA4A}"/>
              </a:ext>
            </a:extLst>
          </p:cNvPr>
          <p:cNvSpPr>
            <a:spLocks noGrp="1"/>
          </p:cNvSpPr>
          <p:nvPr>
            <p:ph type="title"/>
          </p:nvPr>
        </p:nvSpPr>
        <p:spPr>
          <a:xfrm>
            <a:off x="1049451" y="1352492"/>
            <a:ext cx="4665540" cy="1143000"/>
          </a:xfrm>
        </p:spPr>
        <p:txBody>
          <a:bodyPr anchor="t">
            <a:normAutofit/>
          </a:bodyPr>
          <a:lstStyle/>
          <a:p>
            <a:r>
              <a:rPr lang="en-US">
                <a:latin typeface="Times New Roman" panose="02020603050405020304" pitchFamily="18" charset="0"/>
                <a:cs typeface="Times New Roman" panose="02020603050405020304" pitchFamily="18" charset="0"/>
              </a:rPr>
              <a:t>SCENARIO</a:t>
            </a:r>
            <a:endParaRPr lang="en-GB">
              <a:latin typeface="Times New Roman" panose="02020603050405020304" pitchFamily="18" charset="0"/>
              <a:cs typeface="Times New Roman" panose="02020603050405020304" pitchFamily="18" charset="0"/>
            </a:endParaRPr>
          </a:p>
        </p:txBody>
      </p:sp>
      <p:cxnSp>
        <p:nvCxnSpPr>
          <p:cNvPr id="20" name="Straight Connector 19">
            <a:extLst>
              <a:ext uri="{FF2B5EF4-FFF2-40B4-BE49-F238E27FC236}">
                <a16:creationId xmlns:a16="http://schemas.microsoft.com/office/drawing/2014/main" id="{62713E66-598D-4B8A-9D2A-67C7AF46EF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5673" y="979075"/>
            <a:ext cx="0" cy="507492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180889A4-2A0D-3F69-4E61-AA8220C5440B}"/>
              </a:ext>
            </a:extLst>
          </p:cNvPr>
          <p:cNvSpPr>
            <a:spLocks noGrp="1"/>
          </p:cNvSpPr>
          <p:nvPr>
            <p:ph idx="1"/>
          </p:nvPr>
        </p:nvSpPr>
        <p:spPr>
          <a:xfrm>
            <a:off x="1049454" y="2662356"/>
            <a:ext cx="4665546" cy="3057911"/>
          </a:xfrm>
        </p:spPr>
        <p:txBody>
          <a:bodyPr vert="horz" lIns="91440" tIns="45720" rIns="91440" bIns="45720" rtlCol="0" anchor="t">
            <a:normAutofit/>
          </a:bodyPr>
          <a:lstStyle/>
          <a:p>
            <a:pPr marL="0" indent="0">
              <a:buNone/>
            </a:pPr>
            <a:r>
              <a:rPr lang="en-US" sz="1900" dirty="0">
                <a:latin typeface="Times New Roman"/>
                <a:cs typeface="Times New Roman"/>
              </a:rPr>
              <a:t>A new member joins the gym, is assigned to a schedule, and is provided workout equipment. Trainers conduct sessions and track attendance. Equipment used is returned and maintained. The system logs all activities, including which staff is responsible.</a:t>
            </a:r>
          </a:p>
          <a:p>
            <a:pPr marL="0" indent="0">
              <a:buNone/>
            </a:pPr>
            <a:r>
              <a:rPr lang="en-GB" sz="1900"/>
              <a:t> </a:t>
            </a:r>
          </a:p>
        </p:txBody>
      </p:sp>
    </p:spTree>
    <p:extLst>
      <p:ext uri="{BB962C8B-B14F-4D97-AF65-F5344CB8AC3E}">
        <p14:creationId xmlns:p14="http://schemas.microsoft.com/office/powerpoint/2010/main" val="4164726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390319-CF83-9616-D36E-5BE97D5A8A91}"/>
              </a:ext>
            </a:extLst>
          </p:cNvPr>
          <p:cNvSpPr>
            <a:spLocks noGrp="1"/>
          </p:cNvSpPr>
          <p:nvPr>
            <p:ph type="title"/>
          </p:nvPr>
        </p:nvSpPr>
        <p:spPr>
          <a:xfrm>
            <a:off x="640080" y="3794760"/>
            <a:ext cx="3975869" cy="2055218"/>
          </a:xfrm>
        </p:spPr>
        <p:txBody>
          <a:bodyPr anchor="t">
            <a:normAutofit/>
          </a:bodyPr>
          <a:lstStyle/>
          <a:p>
            <a:r>
              <a:rPr lang="en-US">
                <a:latin typeface="Times New Roman" panose="02020603050405020304" pitchFamily="18" charset="0"/>
                <a:cs typeface="Times New Roman" panose="02020603050405020304" pitchFamily="18" charset="0"/>
              </a:rPr>
              <a:t>ENTITIES</a:t>
            </a:r>
            <a:endParaRPr lang="en-GB">
              <a:latin typeface="Times New Roman" panose="02020603050405020304" pitchFamily="18" charset="0"/>
              <a:cs typeface="Times New Roman" panose="02020603050405020304" pitchFamily="18" charset="0"/>
            </a:endParaRPr>
          </a:p>
        </p:txBody>
      </p:sp>
      <p:pic>
        <p:nvPicPr>
          <p:cNvPr id="7" name="Graphic 6" descr="Users">
            <a:extLst>
              <a:ext uri="{FF2B5EF4-FFF2-40B4-BE49-F238E27FC236}">
                <a16:creationId xmlns:a16="http://schemas.microsoft.com/office/drawing/2014/main" id="{A3784D5D-EFF9-D4D6-D7C4-DE1765A769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3232" y="832104"/>
            <a:ext cx="2596896" cy="2596896"/>
          </a:xfrm>
          <a:prstGeom prst="rect">
            <a:avLst/>
          </a:prstGeom>
        </p:spPr>
      </p:pic>
      <p:sp>
        <p:nvSpPr>
          <p:cNvPr id="3" name="Content Placeholder 2">
            <a:extLst>
              <a:ext uri="{FF2B5EF4-FFF2-40B4-BE49-F238E27FC236}">
                <a16:creationId xmlns:a16="http://schemas.microsoft.com/office/drawing/2014/main" id="{CEB8A295-212C-E919-00BD-891B915401F3}"/>
              </a:ext>
            </a:extLst>
          </p:cNvPr>
          <p:cNvSpPr>
            <a:spLocks noGrp="1"/>
          </p:cNvSpPr>
          <p:nvPr>
            <p:ph idx="1"/>
          </p:nvPr>
        </p:nvSpPr>
        <p:spPr>
          <a:xfrm>
            <a:off x="5431536" y="511503"/>
            <a:ext cx="6073556" cy="5567071"/>
          </a:xfrm>
        </p:spPr>
        <p:txBody>
          <a:bodyPr anchor="t">
            <a:normAutofit/>
          </a:bodyPr>
          <a:lstStyle/>
          <a:p>
            <a:pPr>
              <a:lnSpc>
                <a:spcPct val="110000"/>
              </a:lnSpc>
              <a:buFont typeface="+mj-lt"/>
              <a:buAutoNum type="arabicPeriod"/>
            </a:pPr>
            <a:r>
              <a:rPr lang="en-US" dirty="0">
                <a:latin typeface="Times New Roman"/>
                <a:cs typeface="Times New Roman"/>
              </a:rPr>
              <a:t>Members</a:t>
            </a:r>
          </a:p>
          <a:p>
            <a:pPr>
              <a:lnSpc>
                <a:spcPct val="110000"/>
              </a:lnSpc>
              <a:buFont typeface="+mj-lt"/>
              <a:buAutoNum type="arabicPeriod"/>
            </a:pPr>
            <a:r>
              <a:rPr lang="en-US" err="1">
                <a:latin typeface="Times New Roman" panose="02020603050405020304" pitchFamily="18" charset="0"/>
                <a:cs typeface="Times New Roman" panose="02020603050405020304" pitchFamily="18" charset="0"/>
              </a:rPr>
              <a:t>Training_Staff</a:t>
            </a:r>
            <a:endParaRPr lang="en-US">
              <a:latin typeface="Times New Roman" panose="02020603050405020304" pitchFamily="18" charset="0"/>
              <a:cs typeface="Times New Roman" panose="02020603050405020304" pitchFamily="18" charset="0"/>
            </a:endParaRPr>
          </a:p>
          <a:p>
            <a:pPr>
              <a:lnSpc>
                <a:spcPct val="110000"/>
              </a:lnSpc>
              <a:buFont typeface="+mj-lt"/>
              <a:buAutoNum type="arabicPeriod"/>
            </a:pPr>
            <a:r>
              <a:rPr lang="en-US" dirty="0">
                <a:latin typeface="Times New Roman"/>
                <a:cs typeface="Times New Roman"/>
              </a:rPr>
              <a:t>Schedule</a:t>
            </a:r>
          </a:p>
          <a:p>
            <a:pPr>
              <a:lnSpc>
                <a:spcPct val="110000"/>
              </a:lnSpc>
              <a:buFont typeface="+mj-lt"/>
              <a:buAutoNum type="arabicPeriod"/>
            </a:pPr>
            <a:r>
              <a:rPr lang="en-US" err="1">
                <a:latin typeface="Times New Roman" panose="02020603050405020304" pitchFamily="18" charset="0"/>
                <a:cs typeface="Times New Roman" panose="02020603050405020304" pitchFamily="18" charset="0"/>
              </a:rPr>
              <a:t>Schedule_has_Members</a:t>
            </a:r>
            <a:endParaRPr lang="en-US">
              <a:latin typeface="Times New Roman" panose="02020603050405020304" pitchFamily="18" charset="0"/>
              <a:cs typeface="Times New Roman" panose="02020603050405020304" pitchFamily="18" charset="0"/>
            </a:endParaRPr>
          </a:p>
          <a:p>
            <a:pPr>
              <a:lnSpc>
                <a:spcPct val="110000"/>
              </a:lnSpc>
              <a:buFont typeface="+mj-lt"/>
              <a:buAutoNum type="arabicPeriod"/>
            </a:pPr>
            <a:r>
              <a:rPr lang="en-US" err="1">
                <a:latin typeface="Times New Roman" panose="02020603050405020304" pitchFamily="18" charset="0"/>
                <a:cs typeface="Times New Roman" panose="02020603050405020304" pitchFamily="18" charset="0"/>
              </a:rPr>
              <a:t>Schedule_has_Trainer</a:t>
            </a:r>
            <a:endParaRPr lang="en-US">
              <a:latin typeface="Times New Roman" panose="02020603050405020304" pitchFamily="18" charset="0"/>
              <a:cs typeface="Times New Roman" panose="02020603050405020304" pitchFamily="18" charset="0"/>
            </a:endParaRPr>
          </a:p>
          <a:p>
            <a:pPr>
              <a:lnSpc>
                <a:spcPct val="110000"/>
              </a:lnSpc>
              <a:buFont typeface="+mj-lt"/>
              <a:buAutoNum type="arabicPeriod"/>
            </a:pPr>
            <a:r>
              <a:rPr lang="en-US" err="1">
                <a:latin typeface="Times New Roman" panose="02020603050405020304" pitchFamily="18" charset="0"/>
                <a:cs typeface="Times New Roman" panose="02020603050405020304" pitchFamily="18" charset="0"/>
              </a:rPr>
              <a:t>Equipments</a:t>
            </a:r>
            <a:endParaRPr lang="en-US">
              <a:latin typeface="Times New Roman" panose="02020603050405020304" pitchFamily="18" charset="0"/>
              <a:cs typeface="Times New Roman" panose="02020603050405020304" pitchFamily="18" charset="0"/>
            </a:endParaRPr>
          </a:p>
          <a:p>
            <a:pPr>
              <a:lnSpc>
                <a:spcPct val="110000"/>
              </a:lnSpc>
              <a:buFont typeface="+mj-lt"/>
              <a:buAutoNum type="arabicPeriod"/>
            </a:pPr>
            <a:r>
              <a:rPr lang="en-US" err="1">
                <a:latin typeface="Times New Roman" panose="02020603050405020304" pitchFamily="18" charset="0"/>
                <a:cs typeface="Times New Roman" panose="02020603050405020304" pitchFamily="18" charset="0"/>
              </a:rPr>
              <a:t>Equipment_Issue</a:t>
            </a:r>
            <a:endParaRPr lang="en-US">
              <a:latin typeface="Times New Roman" panose="02020603050405020304" pitchFamily="18" charset="0"/>
              <a:cs typeface="Times New Roman" panose="02020603050405020304" pitchFamily="18" charset="0"/>
            </a:endParaRPr>
          </a:p>
          <a:p>
            <a:pPr>
              <a:lnSpc>
                <a:spcPct val="110000"/>
              </a:lnSpc>
              <a:buFont typeface="+mj-lt"/>
              <a:buAutoNum type="arabicPeriod"/>
            </a:pPr>
            <a:r>
              <a:rPr lang="en-US" err="1">
                <a:latin typeface="Times New Roman" panose="02020603050405020304" pitchFamily="18" charset="0"/>
                <a:cs typeface="Times New Roman" panose="02020603050405020304" pitchFamily="18" charset="0"/>
              </a:rPr>
              <a:t>Maintanience_Staff</a:t>
            </a:r>
            <a:endParaRPr lang="en-US">
              <a:latin typeface="Times New Roman" panose="02020603050405020304" pitchFamily="18" charset="0"/>
              <a:cs typeface="Times New Roman" panose="02020603050405020304" pitchFamily="18" charset="0"/>
            </a:endParaRPr>
          </a:p>
          <a:p>
            <a:pPr>
              <a:lnSpc>
                <a:spcPct val="110000"/>
              </a:lnSpc>
              <a:buFont typeface="+mj-lt"/>
              <a:buAutoNum type="arabicPeriod"/>
            </a:pPr>
            <a:r>
              <a:rPr lang="en-US" err="1">
                <a:latin typeface="Times New Roman" panose="02020603050405020304" pitchFamily="18" charset="0"/>
                <a:cs typeface="Times New Roman" panose="02020603050405020304" pitchFamily="18" charset="0"/>
              </a:rPr>
              <a:t>Equipments_has_Maintainence_Staff</a:t>
            </a:r>
            <a:endParaRPr lang="en-US">
              <a:latin typeface="Times New Roman" panose="02020603050405020304" pitchFamily="18" charset="0"/>
              <a:cs typeface="Times New Roman" panose="02020603050405020304" pitchFamily="18" charset="0"/>
            </a:endParaRPr>
          </a:p>
          <a:p>
            <a:pPr>
              <a:lnSpc>
                <a:spcPct val="110000"/>
              </a:lnSpc>
              <a:buFont typeface="+mj-lt"/>
              <a:buAutoNum type="arabicPeriod"/>
            </a:pPr>
            <a:r>
              <a:rPr lang="en-US" dirty="0">
                <a:latin typeface="Times New Roman"/>
                <a:cs typeface="Times New Roman"/>
              </a:rPr>
              <a:t>Aerobics</a:t>
            </a:r>
          </a:p>
          <a:p>
            <a:pPr>
              <a:lnSpc>
                <a:spcPct val="110000"/>
              </a:lnSpc>
              <a:buFont typeface="+mj-lt"/>
              <a:buAutoNum type="arabicPeriod"/>
            </a:pPr>
            <a:r>
              <a:rPr lang="en-US" dirty="0">
                <a:latin typeface="Times New Roman"/>
                <a:cs typeface="Times New Roman"/>
              </a:rPr>
              <a:t>Yoga</a:t>
            </a:r>
          </a:p>
          <a:p>
            <a:pPr>
              <a:lnSpc>
                <a:spcPct val="110000"/>
              </a:lnSpc>
              <a:buAutoNum type="arabicPeriod"/>
            </a:pPr>
            <a:r>
              <a:rPr lang="en-US" dirty="0">
                <a:latin typeface="Times New Roman"/>
                <a:cs typeface="Times New Roman"/>
              </a:rPr>
              <a:t>Gym Training</a:t>
            </a:r>
          </a:p>
          <a:p>
            <a:pPr>
              <a:lnSpc>
                <a:spcPct val="110000"/>
              </a:lnSpc>
              <a:buAutoNum type="arabicPeriod"/>
            </a:pPr>
            <a:endParaRPr lang="en-US">
              <a:latin typeface="Times New Roman"/>
              <a:cs typeface="Times New Roman"/>
            </a:endParaRPr>
          </a:p>
          <a:p>
            <a:pPr marL="0" indent="0">
              <a:lnSpc>
                <a:spcPct val="110000"/>
              </a:lnSpc>
              <a:buNone/>
            </a:pPr>
            <a:endParaRPr lang="en-GB"/>
          </a:p>
        </p:txBody>
      </p:sp>
      <p:cxnSp>
        <p:nvCxnSpPr>
          <p:cNvPr id="19" name="Straight Connector 18">
            <a:extLst>
              <a:ext uri="{FF2B5EF4-FFF2-40B4-BE49-F238E27FC236}">
                <a16:creationId xmlns:a16="http://schemas.microsoft.com/office/drawing/2014/main" id="{3CB646F3-FFAB-11FA-9A88-F695FA818D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758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FD6CA64-A08D-2F3C-E6B4-B4395711508A}"/>
              </a:ext>
            </a:extLst>
          </p:cNvPr>
          <p:cNvGraphicFramePr>
            <a:graphicFrameLocks noGrp="1"/>
          </p:cNvGraphicFramePr>
          <p:nvPr>
            <p:extLst>
              <p:ext uri="{D42A27DB-BD31-4B8C-83A1-F6EECF244321}">
                <p14:modId xmlns:p14="http://schemas.microsoft.com/office/powerpoint/2010/main" val="3247623621"/>
              </p:ext>
            </p:extLst>
          </p:nvPr>
        </p:nvGraphicFramePr>
        <p:xfrm>
          <a:off x="651075" y="581460"/>
          <a:ext cx="10884310" cy="5444380"/>
        </p:xfrm>
        <a:graphic>
          <a:graphicData uri="http://schemas.openxmlformats.org/drawingml/2006/table">
            <a:tbl>
              <a:tblPr firstRow="1" bandRow="1">
                <a:tableStyleId>{5C22544A-7EE6-4342-B048-85BDC9FD1C3A}</a:tableStyleId>
              </a:tblPr>
              <a:tblGrid>
                <a:gridCol w="2176862">
                  <a:extLst>
                    <a:ext uri="{9D8B030D-6E8A-4147-A177-3AD203B41FA5}">
                      <a16:colId xmlns:a16="http://schemas.microsoft.com/office/drawing/2014/main" val="103485233"/>
                    </a:ext>
                  </a:extLst>
                </a:gridCol>
                <a:gridCol w="2176862">
                  <a:extLst>
                    <a:ext uri="{9D8B030D-6E8A-4147-A177-3AD203B41FA5}">
                      <a16:colId xmlns:a16="http://schemas.microsoft.com/office/drawing/2014/main" val="3595362726"/>
                    </a:ext>
                  </a:extLst>
                </a:gridCol>
                <a:gridCol w="2176862">
                  <a:extLst>
                    <a:ext uri="{9D8B030D-6E8A-4147-A177-3AD203B41FA5}">
                      <a16:colId xmlns:a16="http://schemas.microsoft.com/office/drawing/2014/main" val="1992522632"/>
                    </a:ext>
                  </a:extLst>
                </a:gridCol>
                <a:gridCol w="2176862">
                  <a:extLst>
                    <a:ext uri="{9D8B030D-6E8A-4147-A177-3AD203B41FA5}">
                      <a16:colId xmlns:a16="http://schemas.microsoft.com/office/drawing/2014/main" val="3990418710"/>
                    </a:ext>
                  </a:extLst>
                </a:gridCol>
                <a:gridCol w="2176862">
                  <a:extLst>
                    <a:ext uri="{9D8B030D-6E8A-4147-A177-3AD203B41FA5}">
                      <a16:colId xmlns:a16="http://schemas.microsoft.com/office/drawing/2014/main" val="4104811919"/>
                    </a:ext>
                  </a:extLst>
                </a:gridCol>
              </a:tblGrid>
              <a:tr h="757084">
                <a:tc>
                  <a:txBody>
                    <a:bodyPr/>
                    <a:lstStyle/>
                    <a:p>
                      <a:r>
                        <a:rPr lang="en-GB" dirty="0"/>
                        <a:t>Members</a:t>
                      </a:r>
                    </a:p>
                  </a:txBody>
                  <a:tcPr/>
                </a:tc>
                <a:tc>
                  <a:txBody>
                    <a:bodyPr/>
                    <a:lstStyle/>
                    <a:p>
                      <a:r>
                        <a:rPr lang="en-GB" err="1"/>
                        <a:t>Training_Staff</a:t>
                      </a:r>
                      <a:endParaRPr lang="en-GB"/>
                    </a:p>
                  </a:txBody>
                  <a:tcPr/>
                </a:tc>
                <a:tc>
                  <a:txBody>
                    <a:bodyPr/>
                    <a:lstStyle/>
                    <a:p>
                      <a:r>
                        <a:rPr lang="en-GB" dirty="0"/>
                        <a:t>Schedule</a:t>
                      </a:r>
                    </a:p>
                  </a:txBody>
                  <a:tcPr/>
                </a:tc>
                <a:tc>
                  <a:txBody>
                    <a:bodyPr/>
                    <a:lstStyle/>
                    <a:p>
                      <a:r>
                        <a:rPr lang="en-GB" err="1"/>
                        <a:t>Schedule_has_Members</a:t>
                      </a:r>
                      <a:endParaRPr lang="en-GB"/>
                    </a:p>
                  </a:txBody>
                  <a:tcPr/>
                </a:tc>
                <a:tc>
                  <a:txBody>
                    <a:bodyPr/>
                    <a:lstStyle/>
                    <a:p>
                      <a:r>
                        <a:rPr lang="en-GB" err="1"/>
                        <a:t>Schedule_has_Trainer</a:t>
                      </a:r>
                      <a:endParaRPr lang="en-GB"/>
                    </a:p>
                  </a:txBody>
                  <a:tcPr/>
                </a:tc>
                <a:extLst>
                  <a:ext uri="{0D108BD9-81ED-4DB2-BD59-A6C34878D82A}">
                    <a16:rowId xmlns:a16="http://schemas.microsoft.com/office/drawing/2014/main" val="1300397657"/>
                  </a:ext>
                </a:extLst>
              </a:tr>
              <a:tr h="757084">
                <a:tc>
                  <a:txBody>
                    <a:bodyPr/>
                    <a:lstStyle/>
                    <a:p>
                      <a:r>
                        <a:rPr lang="en-GB" err="1"/>
                        <a:t>Member_id</a:t>
                      </a:r>
                      <a:endParaRPr lang="en-GB"/>
                    </a:p>
                  </a:txBody>
                  <a:tcPr/>
                </a:tc>
                <a:tc>
                  <a:txBody>
                    <a:bodyPr/>
                    <a:lstStyle/>
                    <a:p>
                      <a:r>
                        <a:rPr lang="en-GB" err="1"/>
                        <a:t>Trainer_employee_id</a:t>
                      </a:r>
                      <a:endParaRPr lang="en-GB"/>
                    </a:p>
                  </a:txBody>
                  <a:tcPr/>
                </a:tc>
                <a:tc>
                  <a:txBody>
                    <a:bodyPr/>
                    <a:lstStyle/>
                    <a:p>
                      <a:r>
                        <a:rPr lang="en-GB" err="1"/>
                        <a:t>Class_id</a:t>
                      </a:r>
                      <a:endParaRPr lang="en-GB"/>
                    </a:p>
                  </a:txBody>
                  <a:tcPr/>
                </a:tc>
                <a:tc>
                  <a:txBody>
                    <a:bodyPr/>
                    <a:lstStyle/>
                    <a:p>
                      <a:r>
                        <a:rPr lang="en-GB" dirty="0" err="1"/>
                        <a:t>Member_id</a:t>
                      </a:r>
                      <a:r>
                        <a:rPr lang="en-GB" dirty="0"/>
                        <a:t> (FK)</a:t>
                      </a:r>
                    </a:p>
                  </a:txBody>
                  <a:tcPr/>
                </a:tc>
                <a:tc>
                  <a:txBody>
                    <a:bodyPr/>
                    <a:lstStyle/>
                    <a:p>
                      <a:r>
                        <a:rPr lang="en-GB" dirty="0" err="1"/>
                        <a:t>Trainer_employee_id</a:t>
                      </a:r>
                      <a:r>
                        <a:rPr lang="en-GB" dirty="0"/>
                        <a:t> (FK)</a:t>
                      </a:r>
                    </a:p>
                  </a:txBody>
                  <a:tcPr/>
                </a:tc>
                <a:extLst>
                  <a:ext uri="{0D108BD9-81ED-4DB2-BD59-A6C34878D82A}">
                    <a16:rowId xmlns:a16="http://schemas.microsoft.com/office/drawing/2014/main" val="3404529831"/>
                  </a:ext>
                </a:extLst>
              </a:tr>
              <a:tr h="540223">
                <a:tc>
                  <a:txBody>
                    <a:bodyPr/>
                    <a:lstStyle/>
                    <a:p>
                      <a:r>
                        <a:rPr lang="en-GB" err="1"/>
                        <a:t>Member_name</a:t>
                      </a:r>
                      <a:endParaRPr lang="en-GB"/>
                    </a:p>
                  </a:txBody>
                  <a:tcPr/>
                </a:tc>
                <a:tc>
                  <a:txBody>
                    <a:bodyPr/>
                    <a:lstStyle/>
                    <a:p>
                      <a:r>
                        <a:rPr lang="en-GB" err="1"/>
                        <a:t>Employee_name</a:t>
                      </a:r>
                      <a:endParaRPr lang="en-GB"/>
                    </a:p>
                  </a:txBody>
                  <a:tcPr/>
                </a:tc>
                <a:tc>
                  <a:txBody>
                    <a:bodyPr/>
                    <a:lstStyle/>
                    <a:p>
                      <a:r>
                        <a:rPr lang="en-GB" dirty="0"/>
                        <a:t>Days</a:t>
                      </a:r>
                    </a:p>
                  </a:txBody>
                  <a:tcPr/>
                </a:tc>
                <a:tc>
                  <a:txBody>
                    <a:bodyPr/>
                    <a:lstStyle/>
                    <a:p>
                      <a:r>
                        <a:rPr lang="en-GB" dirty="0" err="1"/>
                        <a:t>Class_id</a:t>
                      </a:r>
                      <a:r>
                        <a:rPr lang="en-GB" dirty="0"/>
                        <a:t> (FK)</a:t>
                      </a:r>
                    </a:p>
                  </a:txBody>
                  <a:tcPr/>
                </a:tc>
                <a:tc>
                  <a:txBody>
                    <a:bodyPr/>
                    <a:lstStyle/>
                    <a:p>
                      <a:r>
                        <a:rPr lang="en-GB" dirty="0" err="1"/>
                        <a:t>Class_id</a:t>
                      </a:r>
                      <a:r>
                        <a:rPr lang="en-GB" dirty="0"/>
                        <a:t> (FK)</a:t>
                      </a:r>
                    </a:p>
                  </a:txBody>
                  <a:tcPr/>
                </a:tc>
                <a:extLst>
                  <a:ext uri="{0D108BD9-81ED-4DB2-BD59-A6C34878D82A}">
                    <a16:rowId xmlns:a16="http://schemas.microsoft.com/office/drawing/2014/main" val="3281810691"/>
                  </a:ext>
                </a:extLst>
              </a:tr>
              <a:tr h="526007">
                <a:tc>
                  <a:txBody>
                    <a:bodyPr/>
                    <a:lstStyle/>
                    <a:p>
                      <a:r>
                        <a:rPr lang="en-GB" dirty="0"/>
                        <a:t>gender</a:t>
                      </a:r>
                    </a:p>
                  </a:txBody>
                  <a:tcPr/>
                </a:tc>
                <a:tc>
                  <a:txBody>
                    <a:bodyPr/>
                    <a:lstStyle/>
                    <a:p>
                      <a:r>
                        <a:rPr lang="en-GB" dirty="0"/>
                        <a:t>Address</a:t>
                      </a:r>
                    </a:p>
                  </a:txBody>
                  <a:tcPr/>
                </a:tc>
                <a:tc>
                  <a:txBody>
                    <a:bodyPr/>
                    <a:lstStyle/>
                    <a:p>
                      <a:r>
                        <a:rPr lang="en-GB" dirty="0"/>
                        <a:t>Timing</a:t>
                      </a:r>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655010011"/>
                  </a:ext>
                </a:extLst>
              </a:tr>
              <a:tr h="483358">
                <a:tc>
                  <a:txBody>
                    <a:bodyPr/>
                    <a:lstStyle/>
                    <a:p>
                      <a:r>
                        <a:rPr lang="en-GB" err="1"/>
                        <a:t>Member_age</a:t>
                      </a:r>
                      <a:endParaRPr lang="en-GB"/>
                    </a:p>
                  </a:txBody>
                  <a:tcPr/>
                </a:tc>
                <a:tc>
                  <a:txBody>
                    <a:bodyPr/>
                    <a:lstStyle/>
                    <a:p>
                      <a:r>
                        <a:rPr lang="en-GB" dirty="0"/>
                        <a:t>Contact no.</a:t>
                      </a:r>
                    </a:p>
                  </a:txBody>
                  <a:tcPr/>
                </a:tc>
                <a:tc>
                  <a:txBody>
                    <a:bodyPr/>
                    <a:lstStyle/>
                    <a:p>
                      <a:r>
                        <a:rPr lang="en-GB" dirty="0"/>
                        <a:t>Venue</a:t>
                      </a:r>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865635653"/>
                  </a:ext>
                </a:extLst>
              </a:tr>
              <a:tr h="355410">
                <a:tc>
                  <a:txBody>
                    <a:bodyPr/>
                    <a:lstStyle/>
                    <a:p>
                      <a:r>
                        <a:rPr lang="en-GB" err="1"/>
                        <a:t>Membership_type</a:t>
                      </a:r>
                      <a:endParaRPr lang="en-GB"/>
                    </a:p>
                  </a:txBody>
                  <a:tcPr/>
                </a:tc>
                <a:tc>
                  <a:txBody>
                    <a:bodyPr/>
                    <a:lstStyle/>
                    <a:p>
                      <a:r>
                        <a:rPr lang="en-GB" dirty="0"/>
                        <a:t>salary</a:t>
                      </a:r>
                    </a:p>
                  </a:txBody>
                  <a:tcPr/>
                </a:tc>
                <a:tc>
                  <a:txBody>
                    <a:bodyPr/>
                    <a:lstStyle/>
                    <a:p>
                      <a:r>
                        <a:rPr lang="en-GB" dirty="0"/>
                        <a:t>Duration</a:t>
                      </a:r>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2202563706"/>
                  </a:ext>
                </a:extLst>
              </a:tr>
              <a:tr h="355410">
                <a:tc>
                  <a:txBody>
                    <a:bodyPr/>
                    <a:lstStyle/>
                    <a:p>
                      <a:pPr lvl="0">
                        <a:buNone/>
                      </a:pPr>
                      <a:r>
                        <a:rPr lang="en-GB" dirty="0"/>
                        <a:t>Contact no.</a:t>
                      </a:r>
                    </a:p>
                  </a:txBody>
                  <a:tcPr/>
                </a:tc>
                <a:tc>
                  <a:txBody>
                    <a:bodyPr/>
                    <a:lstStyle/>
                    <a:p>
                      <a:pPr lvl="0">
                        <a:buNone/>
                      </a:pPr>
                      <a:endParaRPr lang="en-GB" dirty="0"/>
                    </a:p>
                  </a:txBody>
                  <a:tcPr/>
                </a:tc>
                <a:tc>
                  <a:txBody>
                    <a:bodyPr/>
                    <a:lstStyle/>
                    <a:p>
                      <a:pPr lvl="0">
                        <a:buNone/>
                      </a:pPr>
                      <a:r>
                        <a:rPr lang="en-GB" dirty="0"/>
                        <a:t>Class size</a:t>
                      </a:r>
                    </a:p>
                  </a:txBody>
                  <a:tcPr/>
                </a:tc>
                <a:tc>
                  <a:txBody>
                    <a:bodyPr/>
                    <a:lstStyle/>
                    <a:p>
                      <a:pPr lvl="0">
                        <a:buNone/>
                      </a:pPr>
                      <a:endParaRPr lang="en-GB" dirty="0"/>
                    </a:p>
                  </a:txBody>
                  <a:tcPr/>
                </a:tc>
                <a:tc>
                  <a:txBody>
                    <a:bodyPr/>
                    <a:lstStyle/>
                    <a:p>
                      <a:pPr lvl="0">
                        <a:buNone/>
                      </a:pPr>
                      <a:endParaRPr lang="en-GB" dirty="0"/>
                    </a:p>
                  </a:txBody>
                  <a:tcPr/>
                </a:tc>
                <a:extLst>
                  <a:ext uri="{0D108BD9-81ED-4DB2-BD59-A6C34878D82A}">
                    <a16:rowId xmlns:a16="http://schemas.microsoft.com/office/drawing/2014/main" val="453554941"/>
                  </a:ext>
                </a:extLst>
              </a:tr>
              <a:tr h="412276">
                <a:tc>
                  <a:txBody>
                    <a:bodyPr/>
                    <a:lstStyle/>
                    <a:p>
                      <a:pPr lvl="0">
                        <a:buNone/>
                      </a:pPr>
                      <a:r>
                        <a:rPr lang="en-GB" dirty="0"/>
                        <a:t>Address</a:t>
                      </a:r>
                    </a:p>
                  </a:txBody>
                  <a:tcPr/>
                </a:tc>
                <a:tc>
                  <a:txBody>
                    <a:bodyPr/>
                    <a:lstStyle/>
                    <a:p>
                      <a:pPr lvl="0">
                        <a:buNone/>
                      </a:pPr>
                      <a:endParaRPr lang="en-GB" dirty="0"/>
                    </a:p>
                  </a:txBody>
                  <a:tcPr/>
                </a:tc>
                <a:tc>
                  <a:txBody>
                    <a:bodyPr/>
                    <a:lstStyle/>
                    <a:p>
                      <a:pPr lvl="0">
                        <a:buNone/>
                      </a:pPr>
                      <a:endParaRPr lang="en-GB" dirty="0"/>
                    </a:p>
                  </a:txBody>
                  <a:tcPr/>
                </a:tc>
                <a:tc>
                  <a:txBody>
                    <a:bodyPr/>
                    <a:lstStyle/>
                    <a:p>
                      <a:pPr lvl="0">
                        <a:buNone/>
                      </a:pPr>
                      <a:endParaRPr lang="en-GB" dirty="0"/>
                    </a:p>
                  </a:txBody>
                  <a:tcPr/>
                </a:tc>
                <a:tc>
                  <a:txBody>
                    <a:bodyPr/>
                    <a:lstStyle/>
                    <a:p>
                      <a:pPr lvl="0">
                        <a:buNone/>
                      </a:pPr>
                      <a:endParaRPr lang="en-GB" dirty="0"/>
                    </a:p>
                  </a:txBody>
                  <a:tcPr/>
                </a:tc>
                <a:extLst>
                  <a:ext uri="{0D108BD9-81ED-4DB2-BD59-A6C34878D82A}">
                    <a16:rowId xmlns:a16="http://schemas.microsoft.com/office/drawing/2014/main" val="989247177"/>
                  </a:ext>
                </a:extLst>
              </a:tr>
              <a:tr h="412276">
                <a:tc>
                  <a:txBody>
                    <a:bodyPr/>
                    <a:lstStyle/>
                    <a:p>
                      <a:pPr lvl="0">
                        <a:buNone/>
                      </a:pPr>
                      <a:r>
                        <a:rPr lang="en-GB" dirty="0"/>
                        <a:t>Start date</a:t>
                      </a:r>
                    </a:p>
                  </a:txBody>
                  <a:tcPr/>
                </a:tc>
                <a:tc>
                  <a:txBody>
                    <a:bodyPr/>
                    <a:lstStyle/>
                    <a:p>
                      <a:pPr lvl="0">
                        <a:buNone/>
                      </a:pPr>
                      <a:endParaRPr lang="en-GB" dirty="0"/>
                    </a:p>
                  </a:txBody>
                  <a:tcPr/>
                </a:tc>
                <a:tc>
                  <a:txBody>
                    <a:bodyPr/>
                    <a:lstStyle/>
                    <a:p>
                      <a:pPr lvl="0">
                        <a:buNone/>
                      </a:pPr>
                      <a:endParaRPr lang="en-GB" dirty="0"/>
                    </a:p>
                  </a:txBody>
                  <a:tcPr/>
                </a:tc>
                <a:tc>
                  <a:txBody>
                    <a:bodyPr/>
                    <a:lstStyle/>
                    <a:p>
                      <a:pPr lvl="0">
                        <a:buNone/>
                      </a:pPr>
                      <a:endParaRPr lang="en-GB" dirty="0"/>
                    </a:p>
                  </a:txBody>
                  <a:tcPr/>
                </a:tc>
                <a:tc>
                  <a:txBody>
                    <a:bodyPr/>
                    <a:lstStyle/>
                    <a:p>
                      <a:pPr lvl="0">
                        <a:buNone/>
                      </a:pPr>
                      <a:endParaRPr lang="en-GB" dirty="0"/>
                    </a:p>
                  </a:txBody>
                  <a:tcPr/>
                </a:tc>
                <a:extLst>
                  <a:ext uri="{0D108BD9-81ED-4DB2-BD59-A6C34878D82A}">
                    <a16:rowId xmlns:a16="http://schemas.microsoft.com/office/drawing/2014/main" val="218049989"/>
                  </a:ext>
                </a:extLst>
              </a:tr>
              <a:tr h="412276">
                <a:tc>
                  <a:txBody>
                    <a:bodyPr/>
                    <a:lstStyle/>
                    <a:p>
                      <a:pPr lvl="0">
                        <a:buNone/>
                      </a:pPr>
                      <a:r>
                        <a:rPr lang="en-GB" dirty="0"/>
                        <a:t>End date</a:t>
                      </a:r>
                    </a:p>
                  </a:txBody>
                  <a:tcPr/>
                </a:tc>
                <a:tc>
                  <a:txBody>
                    <a:bodyPr/>
                    <a:lstStyle/>
                    <a:p>
                      <a:pPr lvl="0">
                        <a:buNone/>
                      </a:pPr>
                      <a:endParaRPr lang="en-GB" dirty="0"/>
                    </a:p>
                  </a:txBody>
                  <a:tcPr/>
                </a:tc>
                <a:tc>
                  <a:txBody>
                    <a:bodyPr/>
                    <a:lstStyle/>
                    <a:p>
                      <a:pPr lvl="0">
                        <a:buNone/>
                      </a:pPr>
                      <a:endParaRPr lang="en-GB" dirty="0"/>
                    </a:p>
                  </a:txBody>
                  <a:tcPr/>
                </a:tc>
                <a:tc>
                  <a:txBody>
                    <a:bodyPr/>
                    <a:lstStyle/>
                    <a:p>
                      <a:pPr lvl="0">
                        <a:buNone/>
                      </a:pPr>
                      <a:endParaRPr lang="en-GB" dirty="0"/>
                    </a:p>
                  </a:txBody>
                  <a:tcPr/>
                </a:tc>
                <a:tc>
                  <a:txBody>
                    <a:bodyPr/>
                    <a:lstStyle/>
                    <a:p>
                      <a:pPr lvl="0">
                        <a:buNone/>
                      </a:pPr>
                      <a:endParaRPr lang="en-GB" dirty="0"/>
                    </a:p>
                  </a:txBody>
                  <a:tcPr/>
                </a:tc>
                <a:extLst>
                  <a:ext uri="{0D108BD9-81ED-4DB2-BD59-A6C34878D82A}">
                    <a16:rowId xmlns:a16="http://schemas.microsoft.com/office/drawing/2014/main" val="4020431050"/>
                  </a:ext>
                </a:extLst>
              </a:tr>
              <a:tr h="412276">
                <a:tc>
                  <a:txBody>
                    <a:bodyPr/>
                    <a:lstStyle/>
                    <a:p>
                      <a:pPr lvl="0">
                        <a:buNone/>
                      </a:pPr>
                      <a:r>
                        <a:rPr lang="en-GB" dirty="0"/>
                        <a:t>Payment balance</a:t>
                      </a:r>
                    </a:p>
                  </a:txBody>
                  <a:tcPr/>
                </a:tc>
                <a:tc>
                  <a:txBody>
                    <a:bodyPr/>
                    <a:lstStyle/>
                    <a:p>
                      <a:pPr lvl="0">
                        <a:buNone/>
                      </a:pPr>
                      <a:endParaRPr lang="en-GB" dirty="0"/>
                    </a:p>
                  </a:txBody>
                  <a:tcPr/>
                </a:tc>
                <a:tc>
                  <a:txBody>
                    <a:bodyPr/>
                    <a:lstStyle/>
                    <a:p>
                      <a:pPr lvl="0">
                        <a:buNone/>
                      </a:pPr>
                      <a:endParaRPr lang="en-GB" dirty="0"/>
                    </a:p>
                  </a:txBody>
                  <a:tcPr/>
                </a:tc>
                <a:tc>
                  <a:txBody>
                    <a:bodyPr/>
                    <a:lstStyle/>
                    <a:p>
                      <a:pPr lvl="0">
                        <a:buNone/>
                      </a:pPr>
                      <a:endParaRPr lang="en-GB" dirty="0"/>
                    </a:p>
                  </a:txBody>
                  <a:tcPr/>
                </a:tc>
                <a:tc>
                  <a:txBody>
                    <a:bodyPr/>
                    <a:lstStyle/>
                    <a:p>
                      <a:pPr lvl="0">
                        <a:buNone/>
                      </a:pPr>
                      <a:endParaRPr lang="en-GB" dirty="0"/>
                    </a:p>
                  </a:txBody>
                  <a:tcPr/>
                </a:tc>
                <a:extLst>
                  <a:ext uri="{0D108BD9-81ED-4DB2-BD59-A6C34878D82A}">
                    <a16:rowId xmlns:a16="http://schemas.microsoft.com/office/drawing/2014/main" val="4026463221"/>
                  </a:ext>
                </a:extLst>
              </a:tr>
            </a:tbl>
          </a:graphicData>
        </a:graphic>
      </p:graphicFrame>
      <p:sp>
        <p:nvSpPr>
          <p:cNvPr id="5" name="TextBox 4">
            <a:extLst>
              <a:ext uri="{FF2B5EF4-FFF2-40B4-BE49-F238E27FC236}">
                <a16:creationId xmlns:a16="http://schemas.microsoft.com/office/drawing/2014/main" id="{CF945B2B-B077-716A-FD4C-FE4A632A111B}"/>
              </a:ext>
            </a:extLst>
          </p:cNvPr>
          <p:cNvSpPr txBox="1"/>
          <p:nvPr/>
        </p:nvSpPr>
        <p:spPr>
          <a:xfrm>
            <a:off x="769798" y="-1640"/>
            <a:ext cx="10520516" cy="584775"/>
          </a:xfrm>
          <a:prstGeom prst="rect">
            <a:avLst/>
          </a:prstGeom>
          <a:noFill/>
        </p:spPr>
        <p:txBody>
          <a:bodyPr wrap="square" rtlCol="0">
            <a:spAutoFit/>
          </a:bodyPr>
          <a:lstStyle/>
          <a:p>
            <a:pPr algn="ctr"/>
            <a:r>
              <a:rPr lang="en-US" sz="3200" b="1">
                <a:latin typeface="Times New Roman" panose="02020603050405020304" pitchFamily="18" charset="0"/>
                <a:cs typeface="Times New Roman" panose="02020603050405020304" pitchFamily="18" charset="0"/>
              </a:rPr>
              <a:t>ENTITIES</a:t>
            </a:r>
            <a:endParaRPr lang="en-GB" sz="32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5199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A934F-2149-B559-98DB-547B77A93898}"/>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AB5D2E6-DB75-11E7-FCED-3F3AEC59AD65}"/>
              </a:ext>
            </a:extLst>
          </p:cNvPr>
          <p:cNvGraphicFramePr>
            <a:graphicFrameLocks noGrp="1"/>
          </p:cNvGraphicFramePr>
          <p:nvPr>
            <p:extLst>
              <p:ext uri="{D42A27DB-BD31-4B8C-83A1-F6EECF244321}">
                <p14:modId xmlns:p14="http://schemas.microsoft.com/office/powerpoint/2010/main" val="1754361623"/>
              </p:ext>
            </p:extLst>
          </p:nvPr>
        </p:nvGraphicFramePr>
        <p:xfrm>
          <a:off x="373627" y="584775"/>
          <a:ext cx="11818373" cy="6400800"/>
        </p:xfrm>
        <a:graphic>
          <a:graphicData uri="http://schemas.openxmlformats.org/drawingml/2006/table">
            <a:tbl>
              <a:tblPr firstRow="1" bandRow="1">
                <a:tableStyleId>{5C22544A-7EE6-4342-B048-85BDC9FD1C3A}</a:tableStyleId>
              </a:tblPr>
              <a:tblGrid>
                <a:gridCol w="1688339">
                  <a:extLst>
                    <a:ext uri="{9D8B030D-6E8A-4147-A177-3AD203B41FA5}">
                      <a16:colId xmlns:a16="http://schemas.microsoft.com/office/drawing/2014/main" val="103485233"/>
                    </a:ext>
                  </a:extLst>
                </a:gridCol>
                <a:gridCol w="1688339">
                  <a:extLst>
                    <a:ext uri="{9D8B030D-6E8A-4147-A177-3AD203B41FA5}">
                      <a16:colId xmlns:a16="http://schemas.microsoft.com/office/drawing/2014/main" val="3595362726"/>
                    </a:ext>
                  </a:extLst>
                </a:gridCol>
                <a:gridCol w="1688339">
                  <a:extLst>
                    <a:ext uri="{9D8B030D-6E8A-4147-A177-3AD203B41FA5}">
                      <a16:colId xmlns:a16="http://schemas.microsoft.com/office/drawing/2014/main" val="1992522632"/>
                    </a:ext>
                  </a:extLst>
                </a:gridCol>
                <a:gridCol w="1688339">
                  <a:extLst>
                    <a:ext uri="{9D8B030D-6E8A-4147-A177-3AD203B41FA5}">
                      <a16:colId xmlns:a16="http://schemas.microsoft.com/office/drawing/2014/main" val="3990418710"/>
                    </a:ext>
                  </a:extLst>
                </a:gridCol>
                <a:gridCol w="1688339">
                  <a:extLst>
                    <a:ext uri="{9D8B030D-6E8A-4147-A177-3AD203B41FA5}">
                      <a16:colId xmlns:a16="http://schemas.microsoft.com/office/drawing/2014/main" val="4104811919"/>
                    </a:ext>
                  </a:extLst>
                </a:gridCol>
                <a:gridCol w="1688339">
                  <a:extLst>
                    <a:ext uri="{9D8B030D-6E8A-4147-A177-3AD203B41FA5}">
                      <a16:colId xmlns:a16="http://schemas.microsoft.com/office/drawing/2014/main" val="4152038975"/>
                    </a:ext>
                  </a:extLst>
                </a:gridCol>
                <a:gridCol w="1688339">
                  <a:extLst>
                    <a:ext uri="{9D8B030D-6E8A-4147-A177-3AD203B41FA5}">
                      <a16:colId xmlns:a16="http://schemas.microsoft.com/office/drawing/2014/main" val="4120986556"/>
                    </a:ext>
                  </a:extLst>
                </a:gridCol>
              </a:tblGrid>
              <a:tr h="728056">
                <a:tc>
                  <a:txBody>
                    <a:bodyPr/>
                    <a:lstStyle/>
                    <a:p>
                      <a:r>
                        <a:rPr lang="en-GB" err="1"/>
                        <a:t>Equipments</a:t>
                      </a:r>
                      <a:endParaRPr lang="en-GB"/>
                    </a:p>
                  </a:txBody>
                  <a:tcPr/>
                </a:tc>
                <a:tc>
                  <a:txBody>
                    <a:bodyPr/>
                    <a:lstStyle/>
                    <a:p>
                      <a:r>
                        <a:rPr lang="en-GB" err="1"/>
                        <a:t>Equipment_Issue</a:t>
                      </a:r>
                      <a:endParaRPr lang="en-GB"/>
                    </a:p>
                  </a:txBody>
                  <a:tcPr/>
                </a:tc>
                <a:tc>
                  <a:txBody>
                    <a:bodyPr/>
                    <a:lstStyle/>
                    <a:p>
                      <a:r>
                        <a:rPr lang="en-GB" err="1"/>
                        <a:t>Maintanience_Staff</a:t>
                      </a:r>
                      <a:endParaRPr lang="en-GB"/>
                    </a:p>
                  </a:txBody>
                  <a:tcPr/>
                </a:tc>
                <a:tc>
                  <a:txBody>
                    <a:bodyPr/>
                    <a:lstStyle/>
                    <a:p>
                      <a:r>
                        <a:rPr lang="en-GB" err="1"/>
                        <a:t>Equipments_has_Maintainence_Staff</a:t>
                      </a:r>
                      <a:endParaRPr lang="en-GB"/>
                    </a:p>
                  </a:txBody>
                  <a:tcPr/>
                </a:tc>
                <a:tc>
                  <a:txBody>
                    <a:bodyPr/>
                    <a:lstStyle/>
                    <a:p>
                      <a:r>
                        <a:rPr lang="en-GB" dirty="0"/>
                        <a:t>Aerobics</a:t>
                      </a:r>
                    </a:p>
                  </a:txBody>
                  <a:tcPr/>
                </a:tc>
                <a:tc>
                  <a:txBody>
                    <a:bodyPr/>
                    <a:lstStyle/>
                    <a:p>
                      <a:r>
                        <a:rPr lang="en-GB" dirty="0"/>
                        <a:t>Yoga</a:t>
                      </a:r>
                    </a:p>
                  </a:txBody>
                  <a:tcPr/>
                </a:tc>
                <a:tc>
                  <a:txBody>
                    <a:bodyPr/>
                    <a:lstStyle/>
                    <a:p>
                      <a:pPr lvl="0">
                        <a:buNone/>
                      </a:pPr>
                      <a:r>
                        <a:rPr lang="en-GB" dirty="0" err="1"/>
                        <a:t>Gym_Training</a:t>
                      </a:r>
                    </a:p>
                  </a:txBody>
                  <a:tcPr/>
                </a:tc>
                <a:extLst>
                  <a:ext uri="{0D108BD9-81ED-4DB2-BD59-A6C34878D82A}">
                    <a16:rowId xmlns:a16="http://schemas.microsoft.com/office/drawing/2014/main" val="1300397657"/>
                  </a:ext>
                </a:extLst>
              </a:tr>
              <a:tr h="392030">
                <a:tc>
                  <a:txBody>
                    <a:bodyPr/>
                    <a:lstStyle/>
                    <a:p>
                      <a:r>
                        <a:rPr lang="en-GB" err="1"/>
                        <a:t>equipment_id</a:t>
                      </a:r>
                      <a:endParaRPr lang="en-GB"/>
                    </a:p>
                  </a:txBody>
                  <a:tcPr/>
                </a:tc>
                <a:tc>
                  <a:txBody>
                    <a:bodyPr/>
                    <a:lstStyle/>
                    <a:p>
                      <a:r>
                        <a:rPr lang="en-GB" err="1"/>
                        <a:t>issue_id</a:t>
                      </a:r>
                      <a:endParaRPr lang="en-GB"/>
                    </a:p>
                  </a:txBody>
                  <a:tcPr/>
                </a:tc>
                <a:tc>
                  <a:txBody>
                    <a:bodyPr/>
                    <a:lstStyle/>
                    <a:p>
                      <a:r>
                        <a:rPr lang="en-GB" err="1"/>
                        <a:t>Maintanence_id</a:t>
                      </a:r>
                      <a:endParaRPr lang="en-GB"/>
                    </a:p>
                  </a:txBody>
                  <a:tcPr/>
                </a:tc>
                <a:tc>
                  <a:txBody>
                    <a:bodyPr/>
                    <a:lstStyle/>
                    <a:p>
                      <a:r>
                        <a:rPr lang="en-GB" dirty="0" err="1"/>
                        <a:t>equipment_id</a:t>
                      </a:r>
                      <a:r>
                        <a:rPr lang="en-GB" dirty="0"/>
                        <a:t> (FK)</a:t>
                      </a:r>
                    </a:p>
                  </a:txBody>
                  <a:tcPr/>
                </a:tc>
                <a:tc>
                  <a:txBody>
                    <a:bodyPr/>
                    <a:lstStyle/>
                    <a:p>
                      <a:r>
                        <a:rPr lang="en-GB" dirty="0" err="1"/>
                        <a:t>Class_id</a:t>
                      </a:r>
                      <a:r>
                        <a:rPr lang="en-GB" dirty="0"/>
                        <a:t> (FK)</a:t>
                      </a:r>
                    </a:p>
                  </a:txBody>
                  <a:tcPr/>
                </a:tc>
                <a:tc>
                  <a:txBody>
                    <a:bodyPr/>
                    <a:lstStyle/>
                    <a:p>
                      <a:r>
                        <a:rPr lang="en-GB" dirty="0" err="1"/>
                        <a:t>Class_id</a:t>
                      </a:r>
                      <a:r>
                        <a:rPr lang="en-GB" dirty="0"/>
                        <a:t> (FK)</a:t>
                      </a:r>
                    </a:p>
                  </a:txBody>
                  <a:tcPr/>
                </a:tc>
                <a:tc>
                  <a:txBody>
                    <a:bodyPr/>
                    <a:lstStyle/>
                    <a:p>
                      <a:pPr lvl="0">
                        <a:buNone/>
                      </a:pPr>
                      <a:r>
                        <a:rPr lang="en-GB" dirty="0" err="1"/>
                        <a:t>Class_id</a:t>
                      </a:r>
                      <a:r>
                        <a:rPr lang="en-GB" dirty="0"/>
                        <a:t> (FK)</a:t>
                      </a:r>
                    </a:p>
                  </a:txBody>
                  <a:tcPr/>
                </a:tc>
                <a:extLst>
                  <a:ext uri="{0D108BD9-81ED-4DB2-BD59-A6C34878D82A}">
                    <a16:rowId xmlns:a16="http://schemas.microsoft.com/office/drawing/2014/main" val="3404529831"/>
                  </a:ext>
                </a:extLst>
              </a:tr>
              <a:tr h="560043">
                <a:tc>
                  <a:txBody>
                    <a:bodyPr/>
                    <a:lstStyle/>
                    <a:p>
                      <a:r>
                        <a:rPr lang="en-GB" err="1"/>
                        <a:t>equipment_name</a:t>
                      </a:r>
                      <a:endParaRPr lang="en-GB"/>
                    </a:p>
                  </a:txBody>
                  <a:tcPr/>
                </a:tc>
                <a:tc>
                  <a:txBody>
                    <a:bodyPr/>
                    <a:lstStyle/>
                    <a:p>
                      <a:r>
                        <a:rPr lang="en-GB" dirty="0" err="1"/>
                        <a:t>equipment_id</a:t>
                      </a:r>
                      <a:r>
                        <a:rPr lang="en-GB" dirty="0"/>
                        <a:t> (FK)</a:t>
                      </a:r>
                    </a:p>
                  </a:txBody>
                  <a:tcPr/>
                </a:tc>
                <a:tc>
                  <a:txBody>
                    <a:bodyPr/>
                    <a:lstStyle/>
                    <a:p>
                      <a:r>
                        <a:rPr lang="en-GB" err="1"/>
                        <a:t>Maintanence_staff_name</a:t>
                      </a:r>
                      <a:endParaRPr lang="en-GB"/>
                    </a:p>
                  </a:txBody>
                  <a:tcPr/>
                </a:tc>
                <a:tc>
                  <a:txBody>
                    <a:bodyPr/>
                    <a:lstStyle/>
                    <a:p>
                      <a:r>
                        <a:rPr lang="en-GB" dirty="0" err="1"/>
                        <a:t>Maintanence_id</a:t>
                      </a:r>
                      <a:r>
                        <a:rPr lang="en-GB" dirty="0"/>
                        <a:t> (FK)</a:t>
                      </a:r>
                    </a:p>
                  </a:txBody>
                  <a:tcPr/>
                </a:tc>
                <a:tc>
                  <a:txBody>
                    <a:bodyPr/>
                    <a:lstStyle/>
                    <a:p>
                      <a:r>
                        <a:rPr lang="en-GB" err="1"/>
                        <a:t>Exercises_taught</a:t>
                      </a:r>
                      <a:endParaRPr lang="en-GB"/>
                    </a:p>
                  </a:txBody>
                  <a:tcPr/>
                </a:tc>
                <a:tc>
                  <a:txBody>
                    <a:bodyPr/>
                    <a:lstStyle/>
                    <a:p>
                      <a:r>
                        <a:rPr lang="en-GB" err="1"/>
                        <a:t>Yoga_type</a:t>
                      </a:r>
                      <a:endParaRPr lang="en-GB"/>
                    </a:p>
                  </a:txBody>
                  <a:tcPr/>
                </a:tc>
                <a:tc>
                  <a:txBody>
                    <a:bodyPr/>
                    <a:lstStyle/>
                    <a:p>
                      <a:pPr lvl="0">
                        <a:buNone/>
                      </a:pPr>
                      <a:r>
                        <a:rPr lang="en-GB" dirty="0" err="1"/>
                        <a:t>Exercises_taught</a:t>
                      </a:r>
                    </a:p>
                  </a:txBody>
                  <a:tcPr/>
                </a:tc>
                <a:extLst>
                  <a:ext uri="{0D108BD9-81ED-4DB2-BD59-A6C34878D82A}">
                    <a16:rowId xmlns:a16="http://schemas.microsoft.com/office/drawing/2014/main" val="3281810691"/>
                  </a:ext>
                </a:extLst>
              </a:tr>
              <a:tr h="392030">
                <a:tc>
                  <a:txBody>
                    <a:bodyPr/>
                    <a:lstStyle/>
                    <a:p>
                      <a:r>
                        <a:rPr lang="en-GB" err="1"/>
                        <a:t>equipment_type</a:t>
                      </a:r>
                      <a:endParaRPr lang="en-GB" dirty="0" err="1"/>
                    </a:p>
                  </a:txBody>
                  <a:tcPr/>
                </a:tc>
                <a:tc>
                  <a:txBody>
                    <a:bodyPr/>
                    <a:lstStyle/>
                    <a:p>
                      <a:r>
                        <a:rPr lang="en-GB" dirty="0" err="1"/>
                        <a:t>Member_id</a:t>
                      </a:r>
                      <a:r>
                        <a:rPr lang="en-GB" dirty="0"/>
                        <a:t> (FK)</a:t>
                      </a:r>
                    </a:p>
                  </a:txBody>
                  <a:tcPr/>
                </a:tc>
                <a:tc>
                  <a:txBody>
                    <a:bodyPr/>
                    <a:lstStyle/>
                    <a:p>
                      <a:r>
                        <a:rPr lang="en-GB" err="1"/>
                        <a:t>Contact_no</a:t>
                      </a:r>
                      <a:endParaRPr lang="en-GB"/>
                    </a:p>
                  </a:txBody>
                  <a:tcPr/>
                </a:tc>
                <a:tc>
                  <a:txBody>
                    <a:bodyPr/>
                    <a:lstStyle/>
                    <a:p>
                      <a:endParaRPr lang="en-GB"/>
                    </a:p>
                  </a:txBody>
                  <a:tcPr/>
                </a:tc>
                <a:tc>
                  <a:txBody>
                    <a:bodyPr/>
                    <a:lstStyle/>
                    <a:p>
                      <a:r>
                        <a:rPr lang="en-GB" dirty="0"/>
                        <a:t>benefits</a:t>
                      </a:r>
                    </a:p>
                  </a:txBody>
                  <a:tcPr/>
                </a:tc>
                <a:tc>
                  <a:txBody>
                    <a:bodyPr/>
                    <a:lstStyle/>
                    <a:p>
                      <a:r>
                        <a:rPr lang="en-GB" dirty="0"/>
                        <a:t>benefits</a:t>
                      </a:r>
                    </a:p>
                  </a:txBody>
                  <a:tcPr/>
                </a:tc>
                <a:tc>
                  <a:txBody>
                    <a:bodyPr/>
                    <a:lstStyle/>
                    <a:p>
                      <a:pPr lvl="0">
                        <a:buNone/>
                      </a:pPr>
                      <a:r>
                        <a:rPr lang="en-GB" dirty="0"/>
                        <a:t>benefits</a:t>
                      </a:r>
                    </a:p>
                  </a:txBody>
                  <a:tcPr/>
                </a:tc>
                <a:extLst>
                  <a:ext uri="{0D108BD9-81ED-4DB2-BD59-A6C34878D82A}">
                    <a16:rowId xmlns:a16="http://schemas.microsoft.com/office/drawing/2014/main" val="655010011"/>
                  </a:ext>
                </a:extLst>
              </a:tr>
              <a:tr h="560043">
                <a:tc>
                  <a:txBody>
                    <a:bodyPr/>
                    <a:lstStyle/>
                    <a:p>
                      <a:r>
                        <a:rPr lang="en-GB" dirty="0"/>
                        <a:t>No._</a:t>
                      </a:r>
                      <a:r>
                        <a:rPr lang="en-GB" dirty="0" err="1"/>
                        <a:t>of_Equipments</a:t>
                      </a:r>
                    </a:p>
                  </a:txBody>
                  <a:tcPr/>
                </a:tc>
                <a:tc>
                  <a:txBody>
                    <a:bodyPr/>
                    <a:lstStyle/>
                    <a:p>
                      <a:r>
                        <a:rPr lang="en-GB" err="1"/>
                        <a:t>equipment_issue_date</a:t>
                      </a:r>
                      <a:endParaRPr lang="en-GB"/>
                    </a:p>
                  </a:txBody>
                  <a:tcPr/>
                </a:tc>
                <a:tc>
                  <a:txBody>
                    <a:bodyPr/>
                    <a:lstStyle/>
                    <a:p>
                      <a:endParaRPr lang="en-GB"/>
                    </a:p>
                  </a:txBody>
                  <a:tcPr/>
                </a:tc>
                <a:tc>
                  <a:txBody>
                    <a:bodyPr/>
                    <a:lstStyle/>
                    <a:p>
                      <a:endParaRPr lang="en-GB"/>
                    </a:p>
                  </a:txBody>
                  <a:tcPr/>
                </a:tc>
                <a:tc>
                  <a:txBody>
                    <a:bodyPr/>
                    <a:lstStyle/>
                    <a:p>
                      <a:r>
                        <a:rPr lang="en-GB" dirty="0"/>
                        <a:t>contraindications</a:t>
                      </a:r>
                    </a:p>
                  </a:txBody>
                  <a:tcPr/>
                </a:tc>
                <a:tc>
                  <a:txBody>
                    <a:bodyPr/>
                    <a:lstStyle/>
                    <a:p>
                      <a:r>
                        <a:rPr lang="en-GB" dirty="0"/>
                        <a:t>contraindications</a:t>
                      </a:r>
                    </a:p>
                  </a:txBody>
                  <a:tcPr/>
                </a:tc>
                <a:tc>
                  <a:txBody>
                    <a:bodyPr/>
                    <a:lstStyle/>
                    <a:p>
                      <a:pPr lvl="0">
                        <a:buNone/>
                      </a:pPr>
                      <a:r>
                        <a:rPr lang="en-GB" dirty="0"/>
                        <a:t>contraindications</a:t>
                      </a:r>
                    </a:p>
                  </a:txBody>
                  <a:tcPr/>
                </a:tc>
                <a:extLst>
                  <a:ext uri="{0D108BD9-81ED-4DB2-BD59-A6C34878D82A}">
                    <a16:rowId xmlns:a16="http://schemas.microsoft.com/office/drawing/2014/main" val="1865635653"/>
                  </a:ext>
                </a:extLst>
              </a:tr>
              <a:tr h="560043">
                <a:tc>
                  <a:txBody>
                    <a:bodyPr/>
                    <a:lstStyle/>
                    <a:p>
                      <a:r>
                        <a:rPr lang="en-GB" err="1"/>
                        <a:t>Last_Maintenance_date</a:t>
                      </a:r>
                      <a:endParaRPr lang="en-GB" dirty="0" err="1"/>
                    </a:p>
                  </a:txBody>
                  <a:tcPr/>
                </a:tc>
                <a:tc>
                  <a:txBody>
                    <a:bodyPr/>
                    <a:lstStyle/>
                    <a:p>
                      <a:r>
                        <a:rPr lang="en-GB" err="1"/>
                        <a:t>equipment_return_date</a:t>
                      </a:r>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pPr lvl="0">
                        <a:buNone/>
                      </a:pPr>
                      <a:endParaRPr lang="en-GB"/>
                    </a:p>
                  </a:txBody>
                  <a:tcPr/>
                </a:tc>
                <a:extLst>
                  <a:ext uri="{0D108BD9-81ED-4DB2-BD59-A6C34878D82A}">
                    <a16:rowId xmlns:a16="http://schemas.microsoft.com/office/drawing/2014/main" val="2202563706"/>
                  </a:ext>
                </a:extLst>
              </a:tr>
              <a:tr h="224017">
                <a:tc>
                  <a:txBody>
                    <a:bodyPr/>
                    <a:lstStyle/>
                    <a:p>
                      <a:pPr lvl="0">
                        <a:buNone/>
                      </a:pPr>
                      <a:r>
                        <a:rPr lang="en-GB" dirty="0"/>
                        <a:t>Buoyancy level</a:t>
                      </a:r>
                    </a:p>
                  </a:txBody>
                  <a:tcPr/>
                </a:tc>
                <a:tc>
                  <a:txBody>
                    <a:bodyPr/>
                    <a:lstStyle/>
                    <a:p>
                      <a:pPr lvl="0">
                        <a:buNone/>
                      </a:pPr>
                      <a:endParaRPr lang="en-GB"/>
                    </a:p>
                  </a:txBody>
                  <a:tcPr/>
                </a:tc>
                <a:tc>
                  <a:txBody>
                    <a:bodyPr/>
                    <a:lstStyle/>
                    <a:p>
                      <a:pPr lvl="0">
                        <a:buNone/>
                      </a:pPr>
                      <a:endParaRPr lang="en-GB"/>
                    </a:p>
                  </a:txBody>
                  <a:tcPr/>
                </a:tc>
                <a:tc>
                  <a:txBody>
                    <a:bodyPr/>
                    <a:lstStyle/>
                    <a:p>
                      <a:pPr lvl="0">
                        <a:buNone/>
                      </a:pPr>
                      <a:endParaRPr lang="en-GB"/>
                    </a:p>
                  </a:txBody>
                  <a:tcPr/>
                </a:tc>
                <a:tc>
                  <a:txBody>
                    <a:bodyPr/>
                    <a:lstStyle/>
                    <a:p>
                      <a:pPr lvl="0">
                        <a:buNone/>
                      </a:pPr>
                      <a:endParaRPr lang="en-GB"/>
                    </a:p>
                  </a:txBody>
                  <a:tcPr/>
                </a:tc>
                <a:tc>
                  <a:txBody>
                    <a:bodyPr/>
                    <a:lstStyle/>
                    <a:p>
                      <a:pPr lvl="0">
                        <a:buNone/>
                      </a:pPr>
                      <a:endParaRPr lang="en-GB"/>
                    </a:p>
                  </a:txBody>
                  <a:tcPr/>
                </a:tc>
                <a:tc>
                  <a:txBody>
                    <a:bodyPr/>
                    <a:lstStyle/>
                    <a:p>
                      <a:pPr lvl="0">
                        <a:buNone/>
                      </a:pPr>
                      <a:endParaRPr lang="en-GB"/>
                    </a:p>
                  </a:txBody>
                  <a:tcPr/>
                </a:tc>
                <a:extLst>
                  <a:ext uri="{0D108BD9-81ED-4DB2-BD59-A6C34878D82A}">
                    <a16:rowId xmlns:a16="http://schemas.microsoft.com/office/drawing/2014/main" val="203255351"/>
                  </a:ext>
                </a:extLst>
              </a:tr>
              <a:tr h="224017">
                <a:tc>
                  <a:txBody>
                    <a:bodyPr/>
                    <a:lstStyle/>
                    <a:p>
                      <a:pPr lvl="0">
                        <a:buNone/>
                      </a:pPr>
                      <a:r>
                        <a:rPr lang="en-GB" dirty="0"/>
                        <a:t>Yoga Mat thickness</a:t>
                      </a:r>
                    </a:p>
                  </a:txBody>
                  <a:tcPr/>
                </a:tc>
                <a:tc>
                  <a:txBody>
                    <a:bodyPr/>
                    <a:lstStyle/>
                    <a:p>
                      <a:pPr lvl="0">
                        <a:buNone/>
                      </a:pPr>
                      <a:endParaRPr lang="en-GB"/>
                    </a:p>
                  </a:txBody>
                  <a:tcPr/>
                </a:tc>
                <a:tc>
                  <a:txBody>
                    <a:bodyPr/>
                    <a:lstStyle/>
                    <a:p>
                      <a:pPr lvl="0">
                        <a:buNone/>
                      </a:pPr>
                      <a:endParaRPr lang="en-GB"/>
                    </a:p>
                  </a:txBody>
                  <a:tcPr/>
                </a:tc>
                <a:tc>
                  <a:txBody>
                    <a:bodyPr/>
                    <a:lstStyle/>
                    <a:p>
                      <a:pPr lvl="0">
                        <a:buNone/>
                      </a:pPr>
                      <a:endParaRPr lang="en-GB"/>
                    </a:p>
                  </a:txBody>
                  <a:tcPr/>
                </a:tc>
                <a:tc>
                  <a:txBody>
                    <a:bodyPr/>
                    <a:lstStyle/>
                    <a:p>
                      <a:pPr lvl="0">
                        <a:buNone/>
                      </a:pPr>
                      <a:endParaRPr lang="en-GB"/>
                    </a:p>
                  </a:txBody>
                  <a:tcPr/>
                </a:tc>
                <a:tc>
                  <a:txBody>
                    <a:bodyPr/>
                    <a:lstStyle/>
                    <a:p>
                      <a:pPr lvl="0">
                        <a:buNone/>
                      </a:pPr>
                      <a:endParaRPr lang="en-GB"/>
                    </a:p>
                  </a:txBody>
                  <a:tcPr/>
                </a:tc>
                <a:tc>
                  <a:txBody>
                    <a:bodyPr/>
                    <a:lstStyle/>
                    <a:p>
                      <a:pPr lvl="0">
                        <a:buNone/>
                      </a:pPr>
                      <a:endParaRPr lang="en-GB"/>
                    </a:p>
                  </a:txBody>
                  <a:tcPr/>
                </a:tc>
                <a:extLst>
                  <a:ext uri="{0D108BD9-81ED-4DB2-BD59-A6C34878D82A}">
                    <a16:rowId xmlns:a16="http://schemas.microsoft.com/office/drawing/2014/main" val="465289751"/>
                  </a:ext>
                </a:extLst>
              </a:tr>
              <a:tr h="224017">
                <a:tc>
                  <a:txBody>
                    <a:bodyPr/>
                    <a:lstStyle/>
                    <a:p>
                      <a:pPr lvl="0">
                        <a:buNone/>
                      </a:pPr>
                      <a:r>
                        <a:rPr lang="en-GB" dirty="0"/>
                        <a:t>Punching bag type</a:t>
                      </a:r>
                    </a:p>
                  </a:txBody>
                  <a:tcPr/>
                </a:tc>
                <a:tc>
                  <a:txBody>
                    <a:bodyPr/>
                    <a:lstStyle/>
                    <a:p>
                      <a:pPr lvl="0">
                        <a:buNone/>
                      </a:pPr>
                      <a:endParaRPr lang="en-GB"/>
                    </a:p>
                  </a:txBody>
                  <a:tcPr/>
                </a:tc>
                <a:tc>
                  <a:txBody>
                    <a:bodyPr/>
                    <a:lstStyle/>
                    <a:p>
                      <a:pPr lvl="0">
                        <a:buNone/>
                      </a:pPr>
                      <a:endParaRPr lang="en-GB"/>
                    </a:p>
                  </a:txBody>
                  <a:tcPr/>
                </a:tc>
                <a:tc>
                  <a:txBody>
                    <a:bodyPr/>
                    <a:lstStyle/>
                    <a:p>
                      <a:pPr lvl="0">
                        <a:buNone/>
                      </a:pPr>
                      <a:endParaRPr lang="en-GB"/>
                    </a:p>
                  </a:txBody>
                  <a:tcPr/>
                </a:tc>
                <a:tc>
                  <a:txBody>
                    <a:bodyPr/>
                    <a:lstStyle/>
                    <a:p>
                      <a:pPr lvl="0">
                        <a:buNone/>
                      </a:pPr>
                      <a:endParaRPr lang="en-GB"/>
                    </a:p>
                  </a:txBody>
                  <a:tcPr/>
                </a:tc>
                <a:tc>
                  <a:txBody>
                    <a:bodyPr/>
                    <a:lstStyle/>
                    <a:p>
                      <a:pPr lvl="0">
                        <a:buNone/>
                      </a:pPr>
                      <a:endParaRPr lang="en-GB"/>
                    </a:p>
                  </a:txBody>
                  <a:tcPr/>
                </a:tc>
                <a:tc>
                  <a:txBody>
                    <a:bodyPr/>
                    <a:lstStyle/>
                    <a:p>
                      <a:pPr lvl="0">
                        <a:buNone/>
                      </a:pPr>
                      <a:endParaRPr lang="en-GB"/>
                    </a:p>
                  </a:txBody>
                  <a:tcPr/>
                </a:tc>
                <a:extLst>
                  <a:ext uri="{0D108BD9-81ED-4DB2-BD59-A6C34878D82A}">
                    <a16:rowId xmlns:a16="http://schemas.microsoft.com/office/drawing/2014/main" val="2899828446"/>
                  </a:ext>
                </a:extLst>
              </a:tr>
              <a:tr h="224017">
                <a:tc>
                  <a:txBody>
                    <a:bodyPr/>
                    <a:lstStyle/>
                    <a:p>
                      <a:pPr lvl="0">
                        <a:buNone/>
                      </a:pPr>
                      <a:r>
                        <a:rPr lang="en-GB" dirty="0"/>
                        <a:t>Weight stack </a:t>
                      </a:r>
                      <a:r>
                        <a:rPr lang="en-GB" dirty="0" err="1"/>
                        <a:t>capapcity</a:t>
                      </a:r>
                    </a:p>
                  </a:txBody>
                  <a:tcPr/>
                </a:tc>
                <a:tc>
                  <a:txBody>
                    <a:bodyPr/>
                    <a:lstStyle/>
                    <a:p>
                      <a:pPr lvl="0">
                        <a:buNone/>
                      </a:pPr>
                      <a:endParaRPr lang="en-GB"/>
                    </a:p>
                  </a:txBody>
                  <a:tcPr/>
                </a:tc>
                <a:tc>
                  <a:txBody>
                    <a:bodyPr/>
                    <a:lstStyle/>
                    <a:p>
                      <a:pPr lvl="0">
                        <a:buNone/>
                      </a:pPr>
                      <a:endParaRPr lang="en-GB"/>
                    </a:p>
                  </a:txBody>
                  <a:tcPr/>
                </a:tc>
                <a:tc>
                  <a:txBody>
                    <a:bodyPr/>
                    <a:lstStyle/>
                    <a:p>
                      <a:pPr lvl="0">
                        <a:buNone/>
                      </a:pPr>
                      <a:endParaRPr lang="en-GB"/>
                    </a:p>
                  </a:txBody>
                  <a:tcPr/>
                </a:tc>
                <a:tc>
                  <a:txBody>
                    <a:bodyPr/>
                    <a:lstStyle/>
                    <a:p>
                      <a:pPr lvl="0">
                        <a:buNone/>
                      </a:pPr>
                      <a:endParaRPr lang="en-GB"/>
                    </a:p>
                  </a:txBody>
                  <a:tcPr/>
                </a:tc>
                <a:tc>
                  <a:txBody>
                    <a:bodyPr/>
                    <a:lstStyle/>
                    <a:p>
                      <a:pPr lvl="0">
                        <a:buNone/>
                      </a:pPr>
                      <a:endParaRPr lang="en-GB"/>
                    </a:p>
                  </a:txBody>
                  <a:tcPr/>
                </a:tc>
                <a:tc>
                  <a:txBody>
                    <a:bodyPr/>
                    <a:lstStyle/>
                    <a:p>
                      <a:pPr lvl="0">
                        <a:buNone/>
                      </a:pPr>
                      <a:endParaRPr lang="en-GB"/>
                    </a:p>
                  </a:txBody>
                  <a:tcPr/>
                </a:tc>
                <a:extLst>
                  <a:ext uri="{0D108BD9-81ED-4DB2-BD59-A6C34878D82A}">
                    <a16:rowId xmlns:a16="http://schemas.microsoft.com/office/drawing/2014/main" val="2116654653"/>
                  </a:ext>
                </a:extLst>
              </a:tr>
            </a:tbl>
          </a:graphicData>
        </a:graphic>
      </p:graphicFrame>
      <p:sp>
        <p:nvSpPr>
          <p:cNvPr id="5" name="TextBox 4">
            <a:extLst>
              <a:ext uri="{FF2B5EF4-FFF2-40B4-BE49-F238E27FC236}">
                <a16:creationId xmlns:a16="http://schemas.microsoft.com/office/drawing/2014/main" id="{4EC073BB-1197-3575-CF7F-278CA97D5EC1}"/>
              </a:ext>
            </a:extLst>
          </p:cNvPr>
          <p:cNvSpPr txBox="1"/>
          <p:nvPr/>
        </p:nvSpPr>
        <p:spPr>
          <a:xfrm>
            <a:off x="304800" y="0"/>
            <a:ext cx="10520516" cy="584775"/>
          </a:xfrm>
          <a:prstGeom prst="rect">
            <a:avLst/>
          </a:prstGeom>
          <a:noFill/>
        </p:spPr>
        <p:txBody>
          <a:bodyPr wrap="square" rtlCol="0">
            <a:spAutoFit/>
          </a:bodyPr>
          <a:lstStyle/>
          <a:p>
            <a:pPr algn="ctr"/>
            <a:r>
              <a:rPr lang="en-US" sz="3200" b="1">
                <a:latin typeface="Times New Roman" panose="02020603050405020304" pitchFamily="18" charset="0"/>
                <a:cs typeface="Times New Roman" panose="02020603050405020304" pitchFamily="18" charset="0"/>
              </a:rPr>
              <a:t>ENTITIES</a:t>
            </a:r>
            <a:endParaRPr lang="en-GB" sz="32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5595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50F429-7D7D-1D18-5384-7B1CDA7CC9B8}"/>
              </a:ext>
            </a:extLst>
          </p:cNvPr>
          <p:cNvSpPr>
            <a:spLocks noGrp="1"/>
          </p:cNvSpPr>
          <p:nvPr>
            <p:ph type="title"/>
          </p:nvPr>
        </p:nvSpPr>
        <p:spPr>
          <a:xfrm>
            <a:off x="190082" y="422031"/>
            <a:ext cx="3156857" cy="971499"/>
          </a:xfrm>
        </p:spPr>
        <p:txBody>
          <a:bodyPr vert="horz" lIns="91440" tIns="45720" rIns="91440" bIns="45720" rtlCol="0" anchor="b">
            <a:normAutofit/>
          </a:bodyPr>
          <a:lstStyle/>
          <a:p>
            <a:r>
              <a:rPr lang="en-US" sz="4400">
                <a:latin typeface="Times New Roman"/>
                <a:cs typeface="Times New Roman"/>
              </a:rPr>
              <a:t>EER Model</a:t>
            </a:r>
            <a:r>
              <a:rPr lang="en-US" sz="4400"/>
              <a:t> </a:t>
            </a:r>
          </a:p>
        </p:txBody>
      </p:sp>
      <p:cxnSp>
        <p:nvCxnSpPr>
          <p:cNvPr id="14" name="Straight Connector 13">
            <a:extLst>
              <a:ext uri="{FF2B5EF4-FFF2-40B4-BE49-F238E27FC236}">
                <a16:creationId xmlns:a16="http://schemas.microsoft.com/office/drawing/2014/main" id="{750527CE-FCD0-40C8-B37A-39331C2A4F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4011930"/>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3" name="Content Placeholder 12" descr="A screenshot of a computer&#10;&#10;AI-generated content may be incorrect.">
            <a:extLst>
              <a:ext uri="{FF2B5EF4-FFF2-40B4-BE49-F238E27FC236}">
                <a16:creationId xmlns:a16="http://schemas.microsoft.com/office/drawing/2014/main" id="{036CFC17-8C0B-7CE3-62F2-C691D51BB05B}"/>
              </a:ext>
            </a:extLst>
          </p:cNvPr>
          <p:cNvPicPr>
            <a:picLocks noGrp="1" noChangeAspect="1"/>
          </p:cNvPicPr>
          <p:nvPr>
            <p:ph idx="1"/>
          </p:nvPr>
        </p:nvPicPr>
        <p:blipFill>
          <a:blip r:embed="rId3"/>
          <a:stretch>
            <a:fillRect/>
          </a:stretch>
        </p:blipFill>
        <p:spPr>
          <a:xfrm>
            <a:off x="3050015" y="184970"/>
            <a:ext cx="8934330" cy="6475036"/>
          </a:xfrm>
        </p:spPr>
      </p:pic>
    </p:spTree>
    <p:extLst>
      <p:ext uri="{BB962C8B-B14F-4D97-AF65-F5344CB8AC3E}">
        <p14:creationId xmlns:p14="http://schemas.microsoft.com/office/powerpoint/2010/main" val="2976019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1C69525-1BE4-4BA0-A23C-3BB6C162E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43E10D-63F6-5BB3-4AD8-BFBB5DA92521}"/>
              </a:ext>
            </a:extLst>
          </p:cNvPr>
          <p:cNvSpPr>
            <a:spLocks noGrp="1"/>
          </p:cNvSpPr>
          <p:nvPr>
            <p:ph type="title"/>
          </p:nvPr>
        </p:nvSpPr>
        <p:spPr>
          <a:xfrm>
            <a:off x="640079" y="1371601"/>
            <a:ext cx="10890929" cy="1097280"/>
          </a:xfrm>
        </p:spPr>
        <p:txBody>
          <a:bodyPr>
            <a:normAutofit/>
          </a:bodyPr>
          <a:lstStyle/>
          <a:p>
            <a:pPr>
              <a:lnSpc>
                <a:spcPct val="90000"/>
              </a:lnSpc>
            </a:pPr>
            <a:r>
              <a:rPr lang="en-GB" sz="3400" b="1">
                <a:latin typeface="Times New Roman" panose="02020603050405020304" pitchFamily="18" charset="0"/>
                <a:cs typeface="Times New Roman" panose="02020603050405020304" pitchFamily="18" charset="0"/>
              </a:rPr>
              <a:t>Relationships</a:t>
            </a:r>
            <a:br>
              <a:rPr lang="en-GB" sz="3400"/>
            </a:br>
            <a:endParaRPr lang="en-GB" sz="3400">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B68AF875-C18B-4B48-AE4C-A63FD3CEFB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F10BE0A-9A8B-553B-DB19-8E56C8430882}"/>
              </a:ext>
            </a:extLst>
          </p:cNvPr>
          <p:cNvGraphicFramePr>
            <a:graphicFrameLocks noGrp="1"/>
          </p:cNvGraphicFramePr>
          <p:nvPr>
            <p:ph idx="1"/>
            <p:extLst>
              <p:ext uri="{D42A27DB-BD31-4B8C-83A1-F6EECF244321}">
                <p14:modId xmlns:p14="http://schemas.microsoft.com/office/powerpoint/2010/main" val="3001475032"/>
              </p:ext>
            </p:extLst>
          </p:nvPr>
        </p:nvGraphicFramePr>
        <p:xfrm>
          <a:off x="640079" y="2559050"/>
          <a:ext cx="10890929" cy="3738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2349413"/>
      </p:ext>
    </p:extLst>
  </p:cSld>
  <p:clrMapOvr>
    <a:masterClrMapping/>
  </p:clrMapOvr>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20</Slides>
  <Notes>19</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DashVTI</vt:lpstr>
      <vt:lpstr>Fitness Club Management Database Managing Members, Trainers, Classes, and Equipment Effectively   </vt:lpstr>
      <vt:lpstr>AGENDA</vt:lpstr>
      <vt:lpstr>INTRODUCTION</vt:lpstr>
      <vt:lpstr>SCENARIO</vt:lpstr>
      <vt:lpstr>ENTITIES</vt:lpstr>
      <vt:lpstr>PowerPoint Presentation</vt:lpstr>
      <vt:lpstr>PowerPoint Presentation</vt:lpstr>
      <vt:lpstr>EER Model </vt:lpstr>
      <vt:lpstr>Relationships </vt:lpstr>
      <vt:lpstr>Generalizations and Specializations</vt:lpstr>
      <vt:lpstr>One table allowing nulls   for attributes or relationships for each subtype.</vt:lpstr>
      <vt:lpstr>One table for each subtype, repeating attributes for the super type.  </vt:lpstr>
      <vt:lpstr>PowerPoint Presentation</vt:lpstr>
      <vt:lpstr>PowerPoint Presentation</vt:lpstr>
      <vt:lpstr>PowerPoint Presentation</vt:lpstr>
      <vt:lpstr>PowerPoint Presentation</vt:lpstr>
      <vt:lpstr>Limitations </vt:lpstr>
      <vt:lpstr>Lessons Learnt </vt:lpstr>
      <vt:lpstr>Conclusion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Jahnavi Mavani</dc:creator>
  <cp:revision>426</cp:revision>
  <dcterms:created xsi:type="dcterms:W3CDTF">2025-04-23T15:15:07Z</dcterms:created>
  <dcterms:modified xsi:type="dcterms:W3CDTF">2025-04-24T01:07:13Z</dcterms:modified>
</cp:coreProperties>
</file>